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vnd.openxmlformats-officedocument.vmlDrawing" Extension="vml"/>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5.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84.xml"/>
  <Override ContentType="application/vnd.openxmlformats-officedocument.presentationml.slide+xml" PartName="/ppt/slides/slide141.xml"/>
  <Override ContentType="application/vnd.openxmlformats-officedocument.presentationml.slide+xml" PartName="/ppt/slides/slide82.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59.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180.xml"/>
  <Override ContentType="application/vnd.openxmlformats-officedocument.presentationml.slide+xml" PartName="/ppt/slides/slide18.xml"/>
  <Override ContentType="application/vnd.openxmlformats-officedocument.presentationml.slide+xml" PartName="/ppt/slides/slide52.xml"/>
  <Override ContentType="application/vnd.openxmlformats-officedocument.presentationml.slide+xml" PartName="/ppt/slides/slide95.xml"/>
  <Override ContentType="application/vnd.openxmlformats-officedocument.presentationml.slide+xml" PartName="/ppt/slides/slide181.xml"/>
  <Override ContentType="application/vnd.openxmlformats-officedocument.presentationml.slide+xml" PartName="/ppt/slides/slide157.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47.xml"/>
  <Override ContentType="application/vnd.openxmlformats-officedocument.presentationml.slide+xml" PartName="/ppt/slides/slide191.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171.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86.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60.xml"/>
  <Override ContentType="application/vnd.openxmlformats-officedocument.presentationml.slide+xml" PartName="/ppt/slides/slide100.xml"/>
  <Override ContentType="application/vnd.openxmlformats-officedocument.presentationml.slide+xml" PartName="/ppt/slides/slide90.xml"/>
  <Override ContentType="application/vnd.openxmlformats-officedocument.presentationml.slide+xml" PartName="/ppt/slides/slide143.xml"/>
  <Override ContentType="application/vnd.openxmlformats-officedocument.presentationml.slide+xml" PartName="/ppt/slides/slide132.xml"/>
  <Override ContentType="application/vnd.openxmlformats-officedocument.presentationml.slide+xml" PartName="/ppt/slides/slide62.xml"/>
  <Override ContentType="application/vnd.openxmlformats-officedocument.presentationml.slide+xml" PartName="/ppt/slides/slide175.xml"/>
  <Override ContentType="application/vnd.openxmlformats-officedocument.presentationml.slide+xml" PartName="/ppt/slides/slide1.xml"/>
  <Override ContentType="application/vnd.openxmlformats-officedocument.presentationml.slide+xml" PartName="/ppt/slides/slide192.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8.xml"/>
  <Override ContentType="application/vnd.openxmlformats-officedocument.presentationml.slide+xml" PartName="/ppt/slides/slide158.xml"/>
  <Override ContentType="application/vnd.openxmlformats-officedocument.presentationml.slide+xml" PartName="/ppt/slides/slide115.xml"/>
  <Override ContentType="application/vnd.openxmlformats-officedocument.presentationml.slide+xml" PartName="/ppt/slides/slide3.xml"/>
  <Override ContentType="application/vnd.openxmlformats-officedocument.presentationml.slide+xml" PartName="/ppt/slides/slide182.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190.xml"/>
  <Override ContentType="application/vnd.openxmlformats-officedocument.presentationml.slide+xml" PartName="/ppt/slides/slide33.xml"/>
  <Override ContentType="application/vnd.openxmlformats-officedocument.presentationml.slide+xml" PartName="/ppt/slides/slide68.xml"/>
  <Override ContentType="application/vnd.openxmlformats-officedocument.presentationml.slide+xml" PartName="/ppt/slides/slide170.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4.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185.xml"/>
  <Override ContentType="application/vnd.openxmlformats-officedocument.presentationml.slide+xml" PartName="/ppt/slides/slide65.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178.xml"/>
  <Override ContentType="application/vnd.openxmlformats-officedocument.presentationml.slide+xml" PartName="/ppt/slides/slide29.xml"/>
  <Override ContentType="application/vnd.openxmlformats-officedocument.presentationml.slide+xml" PartName="/ppt/slides/slide76.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57.xml"/>
  <Override ContentType="application/vnd.openxmlformats-officedocument.presentationml.slide+xml" PartName="/ppt/slides/slide44.xml"/>
  <Override ContentType="application/vnd.openxmlformats-officedocument.presentationml.slide+xml" PartName="/ppt/slides/slide193.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6.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83.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49.xml"/>
  <Override ContentType="application/vnd.openxmlformats-officedocument.presentationml.slide+xml" PartName="/ppt/slides/slide124.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194.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34.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75.xml"/>
  <Override ContentType="application/vnd.openxmlformats-officedocument.presentationml.slide+xml" PartName="/ppt/slides/slide58.xml"/>
  <Override ContentType="application/vnd.openxmlformats-officedocument.presentationml.slide+xml" PartName="/ppt/slides/slide15.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9.xml"/>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16.xml"/>
  <Override ContentType="application/vnd.openxmlformats-officedocument.presentationml.notesSlide+xml" PartName="/ppt/notesSlides/notesSlide1.xml"/>
  <Override ContentType="application/vnd.openxmlformats-officedocument.presentationml.notesSlide+xml" PartName="/ppt/notesSlides/notesSlide105.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7.xml"/>
  <Override ContentType="application/vnd.openxmlformats-officedocument.presentationml.notesSlide+xml" PartName="/ppt/notesSlides/notesSlide8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10.xml"/>
  <Override ContentType="application/vnd.openxmlformats-officedocument.presentationml.notesSlide+xml" PartName="/ppt/notesSlides/notesSlide184.xml"/>
  <Override ContentType="application/vnd.openxmlformats-officedocument.presentationml.notesSlide+xml" PartName="/ppt/notesSlides/notesSlide75.xml"/>
  <Override ContentType="application/vnd.openxmlformats-officedocument.presentationml.notesSlide+xml" PartName="/ppt/notesSlides/notesSlide180.xml"/>
  <Override ContentType="application/vnd.openxmlformats-officedocument.presentationml.notesSlide+xml" PartName="/ppt/notesSlides/notesSlide172.xml"/>
  <Override ContentType="application/vnd.openxmlformats-officedocument.presentationml.notesSlide+xml" PartName="/ppt/notesSlides/notesSlide9.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52.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24.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77.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13.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83.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167.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28.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90.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128.xml"/>
  <Override ContentType="application/vnd.openxmlformats-officedocument.presentationml.notesSlide+xml" PartName="/ppt/notesSlides/notesSlide162.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102.xml"/>
  <Override ContentType="application/vnd.openxmlformats-officedocument.presentationml.notesSlide+xml" PartName="/ppt/notesSlides/notesSlide8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88.xml"/>
  <Override ContentType="application/vnd.openxmlformats-officedocument.presentationml.notesSlide+xml" PartName="/ppt/notesSlides/notesSlide3.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94.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57.xml"/>
  <Override ContentType="application/vnd.openxmlformats-officedocument.presentationml.notesSlide+xml" PartName="/ppt/notesSlides/notesSlide123.xml"/>
  <Override ContentType="application/vnd.openxmlformats-officedocument.presentationml.notesSlide+xml" PartName="/ppt/notesSlides/notesSlide171.xml"/>
  <Override ContentType="application/vnd.openxmlformats-officedocument.presentationml.notesSlide+xml" PartName="/ppt/notesSlides/notesSlide14.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120.xml"/>
  <Override ContentType="application/vnd.openxmlformats-officedocument.presentationml.notesSlide+xml" PartName="/ppt/notesSlides/notesSlide1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9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65.xml"/>
  <Override ContentType="application/vnd.openxmlformats-officedocument.presentationml.notesSlide+xml" PartName="/ppt/notesSlides/notesSlide174.xml"/>
  <Override ContentType="application/vnd.openxmlformats-officedocument.presentationml.notesSlide+xml" PartName="/ppt/notesSlides/notesSlide92.xml"/>
  <Override ContentType="application/vnd.openxmlformats-officedocument.presentationml.notesSlide+xml" PartName="/ppt/notesSlides/notesSlide193.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116.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85.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69.xml"/>
  <Override ContentType="application/vnd.openxmlformats-officedocument.presentationml.notesSlide+xml" PartName="/ppt/notesSlides/notesSlide108.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86.xml"/>
  <Override ContentType="application/vnd.openxmlformats-officedocument.presentationml.notesSlide+xml" PartName="/ppt/notesSlides/notesSlide179.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58.xml"/>
  <Override ContentType="application/vnd.openxmlformats-officedocument.presentationml.notesSlide+xml" PartName="/ppt/notesSlides/notesSlide154.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70.xml"/>
  <Override ContentType="application/vnd.openxmlformats-officedocument.presentationml.notesSlide+xml" PartName="/ppt/notesSlides/notesSlide111.xml"/>
  <Override ContentType="application/vnd.openxmlformats-officedocument.presentationml.notesSlide+xml" PartName="/ppt/notesSlides/notesSlide181.xml"/>
  <Override ContentType="application/vnd.openxmlformats-officedocument.presentationml.notesSlide+xml" PartName="/ppt/notesSlides/notesSlide47.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164.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96.xml"/>
  <Override ContentType="application/vnd.openxmlformats-officedocument.presentationml.notesSlide+xml" PartName="/ppt/notesSlides/notesSlide192.xml"/>
  <Override ContentType="application/vnd.openxmlformats-officedocument.presentationml.notesSlide+xml" PartName="/ppt/notesSlides/notesSlide19.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spreadsheetml.sheet" PartName="/ppt/embeddings/Microsoft_Excel_Sheet1.xlsx"/>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0" r:id="rId6"/>
    <p:sldMasterId id="2147483673" r:id="rId7"/>
    <p:sldMasterId id="2147483685" r:id="rId8"/>
    <p:sldMasterId id="2147483697" r:id="rId9"/>
    <p:sldMasterId id="2147483710" r:id="rId10"/>
    <p:sldMasterId id="2147483722" r:id="rId11"/>
    <p:sldMasterId id="2147483735" r:id="rId12"/>
    <p:sldMasterId id="2147483747" r:id="rId13"/>
  </p:sldMasterIdLst>
  <p:notesMasterIdLst>
    <p:notesMasterId r:id="rId14"/>
  </p:notesMasterIdLst>
  <p:sldIdLst>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6" r:id="rId45"/>
    <p:sldId id="287" r:id="rId46"/>
    <p:sldId id="288" r:id="rId47"/>
    <p:sldId id="289" r:id="rId48"/>
    <p:sldId id="290" r:id="rId49"/>
    <p:sldId id="291" r:id="rId50"/>
    <p:sldId id="292" r:id="rId51"/>
    <p:sldId id="293" r:id="rId52"/>
    <p:sldId id="294" r:id="rId53"/>
    <p:sldId id="295" r:id="rId54"/>
    <p:sldId id="296" r:id="rId55"/>
    <p:sldId id="297" r:id="rId56"/>
    <p:sldId id="298" r:id="rId57"/>
    <p:sldId id="299" r:id="rId58"/>
    <p:sldId id="300" r:id="rId59"/>
    <p:sldId id="301" r:id="rId60"/>
    <p:sldId id="302" r:id="rId61"/>
    <p:sldId id="303" r:id="rId62"/>
    <p:sldId id="304" r:id="rId63"/>
    <p:sldId id="305" r:id="rId64"/>
    <p:sldId id="306" r:id="rId65"/>
    <p:sldId id="307" r:id="rId66"/>
    <p:sldId id="308" r:id="rId67"/>
    <p:sldId id="309" r:id="rId68"/>
    <p:sldId id="310" r:id="rId69"/>
    <p:sldId id="311" r:id="rId70"/>
    <p:sldId id="312" r:id="rId71"/>
    <p:sldId id="313" r:id="rId72"/>
    <p:sldId id="314" r:id="rId73"/>
    <p:sldId id="315" r:id="rId74"/>
    <p:sldId id="316" r:id="rId75"/>
    <p:sldId id="317" r:id="rId76"/>
    <p:sldId id="318" r:id="rId77"/>
    <p:sldId id="319" r:id="rId78"/>
    <p:sldId id="320" r:id="rId79"/>
    <p:sldId id="321" r:id="rId80"/>
    <p:sldId id="322" r:id="rId81"/>
    <p:sldId id="323" r:id="rId82"/>
    <p:sldId id="324" r:id="rId83"/>
    <p:sldId id="325" r:id="rId84"/>
    <p:sldId id="326" r:id="rId85"/>
    <p:sldId id="327" r:id="rId86"/>
    <p:sldId id="328" r:id="rId87"/>
    <p:sldId id="329" r:id="rId88"/>
    <p:sldId id="330" r:id="rId89"/>
    <p:sldId id="331" r:id="rId90"/>
    <p:sldId id="332" r:id="rId91"/>
    <p:sldId id="333" r:id="rId92"/>
    <p:sldId id="334" r:id="rId93"/>
    <p:sldId id="335" r:id="rId94"/>
    <p:sldId id="336" r:id="rId95"/>
    <p:sldId id="337" r:id="rId96"/>
    <p:sldId id="338" r:id="rId97"/>
    <p:sldId id="339" r:id="rId98"/>
    <p:sldId id="340" r:id="rId99"/>
    <p:sldId id="341" r:id="rId100"/>
    <p:sldId id="342" r:id="rId101"/>
    <p:sldId id="343" r:id="rId102"/>
    <p:sldId id="344" r:id="rId103"/>
    <p:sldId id="345" r:id="rId104"/>
    <p:sldId id="346" r:id="rId105"/>
    <p:sldId id="347" r:id="rId106"/>
    <p:sldId id="348" r:id="rId107"/>
    <p:sldId id="349" r:id="rId108"/>
    <p:sldId id="350" r:id="rId109"/>
    <p:sldId id="351" r:id="rId110"/>
    <p:sldId id="352" r:id="rId111"/>
    <p:sldId id="353" r:id="rId112"/>
    <p:sldId id="354" r:id="rId113"/>
    <p:sldId id="355" r:id="rId114"/>
    <p:sldId id="356" r:id="rId115"/>
    <p:sldId id="357" r:id="rId116"/>
    <p:sldId id="358" r:id="rId117"/>
    <p:sldId id="359" r:id="rId118"/>
    <p:sldId id="360" r:id="rId119"/>
    <p:sldId id="361" r:id="rId120"/>
    <p:sldId id="362" r:id="rId121"/>
    <p:sldId id="363" r:id="rId122"/>
    <p:sldId id="364" r:id="rId123"/>
    <p:sldId id="365" r:id="rId124"/>
    <p:sldId id="366" r:id="rId125"/>
    <p:sldId id="367" r:id="rId126"/>
    <p:sldId id="368" r:id="rId127"/>
    <p:sldId id="369" r:id="rId128"/>
    <p:sldId id="370" r:id="rId129"/>
    <p:sldId id="371" r:id="rId130"/>
    <p:sldId id="372" r:id="rId131"/>
    <p:sldId id="373" r:id="rId132"/>
    <p:sldId id="374" r:id="rId133"/>
    <p:sldId id="375" r:id="rId134"/>
    <p:sldId id="376" r:id="rId135"/>
    <p:sldId id="377" r:id="rId136"/>
    <p:sldId id="378" r:id="rId137"/>
    <p:sldId id="379" r:id="rId138"/>
    <p:sldId id="380" r:id="rId139"/>
    <p:sldId id="381" r:id="rId140"/>
    <p:sldId id="382" r:id="rId141"/>
    <p:sldId id="383" r:id="rId142"/>
    <p:sldId id="384" r:id="rId143"/>
    <p:sldId id="385" r:id="rId144"/>
    <p:sldId id="386" r:id="rId145"/>
    <p:sldId id="387" r:id="rId146"/>
    <p:sldId id="388" r:id="rId147"/>
    <p:sldId id="389" r:id="rId148"/>
    <p:sldId id="390" r:id="rId149"/>
    <p:sldId id="391" r:id="rId150"/>
    <p:sldId id="392" r:id="rId151"/>
    <p:sldId id="393" r:id="rId152"/>
    <p:sldId id="394" r:id="rId153"/>
    <p:sldId id="395" r:id="rId154"/>
    <p:sldId id="396" r:id="rId155"/>
    <p:sldId id="397" r:id="rId156"/>
    <p:sldId id="398" r:id="rId157"/>
    <p:sldId id="399" r:id="rId158"/>
    <p:sldId id="400" r:id="rId159"/>
    <p:sldId id="401" r:id="rId160"/>
    <p:sldId id="402" r:id="rId161"/>
    <p:sldId id="403" r:id="rId162"/>
    <p:sldId id="404" r:id="rId163"/>
    <p:sldId id="405" r:id="rId164"/>
    <p:sldId id="406" r:id="rId165"/>
    <p:sldId id="407" r:id="rId166"/>
    <p:sldId id="408" r:id="rId167"/>
    <p:sldId id="409" r:id="rId168"/>
    <p:sldId id="410" r:id="rId169"/>
    <p:sldId id="411" r:id="rId170"/>
    <p:sldId id="412" r:id="rId171"/>
    <p:sldId id="413" r:id="rId172"/>
    <p:sldId id="414" r:id="rId173"/>
    <p:sldId id="415" r:id="rId174"/>
    <p:sldId id="416" r:id="rId175"/>
    <p:sldId id="417" r:id="rId176"/>
    <p:sldId id="418" r:id="rId177"/>
    <p:sldId id="419" r:id="rId178"/>
    <p:sldId id="420" r:id="rId179"/>
    <p:sldId id="421" r:id="rId180"/>
    <p:sldId id="422" r:id="rId181"/>
    <p:sldId id="423" r:id="rId182"/>
    <p:sldId id="424" r:id="rId183"/>
    <p:sldId id="425" r:id="rId184"/>
    <p:sldId id="426" r:id="rId185"/>
    <p:sldId id="427" r:id="rId186"/>
    <p:sldId id="428" r:id="rId187"/>
    <p:sldId id="429" r:id="rId188"/>
    <p:sldId id="430" r:id="rId189"/>
    <p:sldId id="431" r:id="rId190"/>
    <p:sldId id="432" r:id="rId191"/>
    <p:sldId id="433" r:id="rId192"/>
    <p:sldId id="434" r:id="rId193"/>
    <p:sldId id="435" r:id="rId194"/>
    <p:sldId id="436" r:id="rId195"/>
    <p:sldId id="437" r:id="rId196"/>
    <p:sldId id="438" r:id="rId197"/>
    <p:sldId id="439" r:id="rId198"/>
    <p:sldId id="440" r:id="rId199"/>
    <p:sldId id="441" r:id="rId200"/>
    <p:sldId id="442" r:id="rId201"/>
    <p:sldId id="443" r:id="rId202"/>
    <p:sldId id="444" r:id="rId203"/>
    <p:sldId id="445" r:id="rId204"/>
    <p:sldId id="446" r:id="rId205"/>
    <p:sldId id="447" r:id="rId206"/>
    <p:sldId id="448" r:id="rId207"/>
    <p:sldId id="449" r:id="rId208"/>
  </p:sldIdLst>
  <p:sldSz cy="6858000" cx="12192000"/>
  <p:notesSz cx="6735750" cy="9866300"/>
  <p:embeddedFontLst>
    <p:embeddedFont>
      <p:font typeface="Limelight"/>
      <p:regular r:id="rId209"/>
    </p:embeddedFont>
    <p:embeddedFont>
      <p:font typeface="Tahoma"/>
      <p:regular r:id="rId210"/>
      <p:bold r:id="rId211"/>
    </p:embeddedFont>
    <p:embeddedFont>
      <p:font typeface="Gill Sans"/>
      <p:regular r:id="rId212"/>
      <p:bold r:id="rId213"/>
    </p:embeddedFont>
    <p:embeddedFont>
      <p:font typeface="Open Sans"/>
      <p:regular r:id="rId214"/>
      <p:bold r:id="rId215"/>
      <p:italic r:id="rId216"/>
      <p:boldItalic r:id="rId21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218" roundtripDataSignature="AMtx7mjuZqSch/dcpNFPCb09T4UEep0jg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3F46DB0-D10E-4756-805E-F5AB907ABB57}">
  <a:tblStyle styleId="{93F46DB0-D10E-4756-805E-F5AB907ABB57}"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A4968F7D-46AC-4DF9-B18A-D146948E08E4}"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6.xml"/><Relationship Id="rId190" Type="http://schemas.openxmlformats.org/officeDocument/2006/relationships/slide" Target="slides/slide176.xml"/><Relationship Id="rId42" Type="http://schemas.openxmlformats.org/officeDocument/2006/relationships/slide" Target="slides/slide28.xml"/><Relationship Id="rId41" Type="http://schemas.openxmlformats.org/officeDocument/2006/relationships/slide" Target="slides/slide27.xml"/><Relationship Id="rId44" Type="http://schemas.openxmlformats.org/officeDocument/2006/relationships/slide" Target="slides/slide30.xml"/><Relationship Id="rId194" Type="http://schemas.openxmlformats.org/officeDocument/2006/relationships/slide" Target="slides/slide180.xml"/><Relationship Id="rId43" Type="http://schemas.openxmlformats.org/officeDocument/2006/relationships/slide" Target="slides/slide29.xml"/><Relationship Id="rId193" Type="http://schemas.openxmlformats.org/officeDocument/2006/relationships/slide" Target="slides/slide179.xml"/><Relationship Id="rId46" Type="http://schemas.openxmlformats.org/officeDocument/2006/relationships/slide" Target="slides/slide32.xml"/><Relationship Id="rId192" Type="http://schemas.openxmlformats.org/officeDocument/2006/relationships/slide" Target="slides/slide178.xml"/><Relationship Id="rId45" Type="http://schemas.openxmlformats.org/officeDocument/2006/relationships/slide" Target="slides/slide31.xml"/><Relationship Id="rId191" Type="http://schemas.openxmlformats.org/officeDocument/2006/relationships/slide" Target="slides/slide177.xml"/><Relationship Id="rId48" Type="http://schemas.openxmlformats.org/officeDocument/2006/relationships/slide" Target="slides/slide34.xml"/><Relationship Id="rId187" Type="http://schemas.openxmlformats.org/officeDocument/2006/relationships/slide" Target="slides/slide173.xml"/><Relationship Id="rId47" Type="http://schemas.openxmlformats.org/officeDocument/2006/relationships/slide" Target="slides/slide33.xml"/><Relationship Id="rId186" Type="http://schemas.openxmlformats.org/officeDocument/2006/relationships/slide" Target="slides/slide172.xml"/><Relationship Id="rId185" Type="http://schemas.openxmlformats.org/officeDocument/2006/relationships/slide" Target="slides/slide171.xml"/><Relationship Id="rId49" Type="http://schemas.openxmlformats.org/officeDocument/2006/relationships/slide" Target="slides/slide35.xml"/><Relationship Id="rId184" Type="http://schemas.openxmlformats.org/officeDocument/2006/relationships/slide" Target="slides/slide170.xml"/><Relationship Id="rId189" Type="http://schemas.openxmlformats.org/officeDocument/2006/relationships/slide" Target="slides/slide175.xml"/><Relationship Id="rId188" Type="http://schemas.openxmlformats.org/officeDocument/2006/relationships/slide" Target="slides/slide174.xml"/><Relationship Id="rId31" Type="http://schemas.openxmlformats.org/officeDocument/2006/relationships/slide" Target="slides/slide17.xml"/><Relationship Id="rId30" Type="http://schemas.openxmlformats.org/officeDocument/2006/relationships/slide" Target="slides/slide16.xml"/><Relationship Id="rId33" Type="http://schemas.openxmlformats.org/officeDocument/2006/relationships/slide" Target="slides/slide19.xml"/><Relationship Id="rId183" Type="http://schemas.openxmlformats.org/officeDocument/2006/relationships/slide" Target="slides/slide169.xml"/><Relationship Id="rId32" Type="http://schemas.openxmlformats.org/officeDocument/2006/relationships/slide" Target="slides/slide18.xml"/><Relationship Id="rId182" Type="http://schemas.openxmlformats.org/officeDocument/2006/relationships/slide" Target="slides/slide168.xml"/><Relationship Id="rId35" Type="http://schemas.openxmlformats.org/officeDocument/2006/relationships/slide" Target="slides/slide21.xml"/><Relationship Id="rId181" Type="http://schemas.openxmlformats.org/officeDocument/2006/relationships/slide" Target="slides/slide167.xml"/><Relationship Id="rId34" Type="http://schemas.openxmlformats.org/officeDocument/2006/relationships/slide" Target="slides/slide20.xml"/><Relationship Id="rId180" Type="http://schemas.openxmlformats.org/officeDocument/2006/relationships/slide" Target="slides/slide166.xml"/><Relationship Id="rId37" Type="http://schemas.openxmlformats.org/officeDocument/2006/relationships/slide" Target="slides/slide23.xml"/><Relationship Id="rId176" Type="http://schemas.openxmlformats.org/officeDocument/2006/relationships/slide" Target="slides/slide162.xml"/><Relationship Id="rId36" Type="http://schemas.openxmlformats.org/officeDocument/2006/relationships/slide" Target="slides/slide22.xml"/><Relationship Id="rId175" Type="http://schemas.openxmlformats.org/officeDocument/2006/relationships/slide" Target="slides/slide161.xml"/><Relationship Id="rId39" Type="http://schemas.openxmlformats.org/officeDocument/2006/relationships/slide" Target="slides/slide25.xml"/><Relationship Id="rId174" Type="http://schemas.openxmlformats.org/officeDocument/2006/relationships/slide" Target="slides/slide160.xml"/><Relationship Id="rId38" Type="http://schemas.openxmlformats.org/officeDocument/2006/relationships/slide" Target="slides/slide24.xml"/><Relationship Id="rId173" Type="http://schemas.openxmlformats.org/officeDocument/2006/relationships/slide" Target="slides/slide159.xml"/><Relationship Id="rId179" Type="http://schemas.openxmlformats.org/officeDocument/2006/relationships/slide" Target="slides/slide165.xml"/><Relationship Id="rId178" Type="http://schemas.openxmlformats.org/officeDocument/2006/relationships/slide" Target="slides/slide164.xml"/><Relationship Id="rId177" Type="http://schemas.openxmlformats.org/officeDocument/2006/relationships/slide" Target="slides/slide163.xml"/><Relationship Id="rId20" Type="http://schemas.openxmlformats.org/officeDocument/2006/relationships/slide" Target="slides/slide6.xml"/><Relationship Id="rId22" Type="http://schemas.openxmlformats.org/officeDocument/2006/relationships/slide" Target="slides/slide8.xml"/><Relationship Id="rId21" Type="http://schemas.openxmlformats.org/officeDocument/2006/relationships/slide" Target="slides/slide7.xml"/><Relationship Id="rId24" Type="http://schemas.openxmlformats.org/officeDocument/2006/relationships/slide" Target="slides/slide10.xml"/><Relationship Id="rId23" Type="http://schemas.openxmlformats.org/officeDocument/2006/relationships/slide" Target="slides/slide9.xml"/><Relationship Id="rId26" Type="http://schemas.openxmlformats.org/officeDocument/2006/relationships/slide" Target="slides/slide12.xml"/><Relationship Id="rId25" Type="http://schemas.openxmlformats.org/officeDocument/2006/relationships/slide" Target="slides/slide11.xml"/><Relationship Id="rId28" Type="http://schemas.openxmlformats.org/officeDocument/2006/relationships/slide" Target="slides/slide14.xml"/><Relationship Id="rId27" Type="http://schemas.openxmlformats.org/officeDocument/2006/relationships/slide" Target="slides/slide13.xml"/><Relationship Id="rId29" Type="http://schemas.openxmlformats.org/officeDocument/2006/relationships/slide" Target="slides/slide15.xml"/><Relationship Id="rId11" Type="http://schemas.openxmlformats.org/officeDocument/2006/relationships/slideMaster" Target="slideMasters/slideMaster7.xml"/><Relationship Id="rId10" Type="http://schemas.openxmlformats.org/officeDocument/2006/relationships/slideMaster" Target="slideMasters/slideMaster6.xml"/><Relationship Id="rId13" Type="http://schemas.openxmlformats.org/officeDocument/2006/relationships/slideMaster" Target="slideMasters/slideMaster9.xml"/><Relationship Id="rId12" Type="http://schemas.openxmlformats.org/officeDocument/2006/relationships/slideMaster" Target="slideMasters/slideMaster8.xml"/><Relationship Id="rId15" Type="http://schemas.openxmlformats.org/officeDocument/2006/relationships/slide" Target="slides/slide1.xml"/><Relationship Id="rId198" Type="http://schemas.openxmlformats.org/officeDocument/2006/relationships/slide" Target="slides/slide184.xml"/><Relationship Id="rId14" Type="http://schemas.openxmlformats.org/officeDocument/2006/relationships/notesMaster" Target="notesMasters/notesMaster1.xml"/><Relationship Id="rId197" Type="http://schemas.openxmlformats.org/officeDocument/2006/relationships/slide" Target="slides/slide183.xml"/><Relationship Id="rId17" Type="http://schemas.openxmlformats.org/officeDocument/2006/relationships/slide" Target="slides/slide3.xml"/><Relationship Id="rId196" Type="http://schemas.openxmlformats.org/officeDocument/2006/relationships/slide" Target="slides/slide182.xml"/><Relationship Id="rId16" Type="http://schemas.openxmlformats.org/officeDocument/2006/relationships/slide" Target="slides/slide2.xml"/><Relationship Id="rId195" Type="http://schemas.openxmlformats.org/officeDocument/2006/relationships/slide" Target="slides/slide181.xml"/><Relationship Id="rId19" Type="http://schemas.openxmlformats.org/officeDocument/2006/relationships/slide" Target="slides/slide5.xml"/><Relationship Id="rId18" Type="http://schemas.openxmlformats.org/officeDocument/2006/relationships/slide" Target="slides/slide4.xml"/><Relationship Id="rId199" Type="http://schemas.openxmlformats.org/officeDocument/2006/relationships/slide" Target="slides/slide185.xml"/><Relationship Id="rId84" Type="http://schemas.openxmlformats.org/officeDocument/2006/relationships/slide" Target="slides/slide70.xml"/><Relationship Id="rId83" Type="http://schemas.openxmlformats.org/officeDocument/2006/relationships/slide" Target="slides/slide69.xml"/><Relationship Id="rId86" Type="http://schemas.openxmlformats.org/officeDocument/2006/relationships/slide" Target="slides/slide72.xml"/><Relationship Id="rId85" Type="http://schemas.openxmlformats.org/officeDocument/2006/relationships/slide" Target="slides/slide71.xml"/><Relationship Id="rId88" Type="http://schemas.openxmlformats.org/officeDocument/2006/relationships/slide" Target="slides/slide74.xml"/><Relationship Id="rId150" Type="http://schemas.openxmlformats.org/officeDocument/2006/relationships/slide" Target="slides/slide136.xml"/><Relationship Id="rId87" Type="http://schemas.openxmlformats.org/officeDocument/2006/relationships/slide" Target="slides/slide73.xml"/><Relationship Id="rId89" Type="http://schemas.openxmlformats.org/officeDocument/2006/relationships/slide" Target="slides/slide75.xml"/><Relationship Id="rId80" Type="http://schemas.openxmlformats.org/officeDocument/2006/relationships/slide" Target="slides/slide66.xml"/><Relationship Id="rId82" Type="http://schemas.openxmlformats.org/officeDocument/2006/relationships/slide" Target="slides/slide68.xml"/><Relationship Id="rId81" Type="http://schemas.openxmlformats.org/officeDocument/2006/relationships/slide" Target="slides/slide67.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35.xml"/><Relationship Id="rId4" Type="http://schemas.openxmlformats.org/officeDocument/2006/relationships/tableStyles" Target="tableStyles.xml"/><Relationship Id="rId148" Type="http://schemas.openxmlformats.org/officeDocument/2006/relationships/slide" Target="slides/slide134.xml"/><Relationship Id="rId9" Type="http://schemas.openxmlformats.org/officeDocument/2006/relationships/slideMaster" Target="slideMasters/slideMaster5.xml"/><Relationship Id="rId143" Type="http://schemas.openxmlformats.org/officeDocument/2006/relationships/slide" Target="slides/slide129.xml"/><Relationship Id="rId142" Type="http://schemas.openxmlformats.org/officeDocument/2006/relationships/slide" Target="slides/slide128.xml"/><Relationship Id="rId141" Type="http://schemas.openxmlformats.org/officeDocument/2006/relationships/slide" Target="slides/slide127.xml"/><Relationship Id="rId140" Type="http://schemas.openxmlformats.org/officeDocument/2006/relationships/slide" Target="slides/slide126.xml"/><Relationship Id="rId5" Type="http://schemas.openxmlformats.org/officeDocument/2006/relationships/slideMaster" Target="slideMasters/slideMaster1.xml"/><Relationship Id="rId147" Type="http://schemas.openxmlformats.org/officeDocument/2006/relationships/slide" Target="slides/slide133.xml"/><Relationship Id="rId6" Type="http://schemas.openxmlformats.org/officeDocument/2006/relationships/slideMaster" Target="slideMasters/slideMaster2.xml"/><Relationship Id="rId146" Type="http://schemas.openxmlformats.org/officeDocument/2006/relationships/slide" Target="slides/slide132.xml"/><Relationship Id="rId7" Type="http://schemas.openxmlformats.org/officeDocument/2006/relationships/slideMaster" Target="slideMasters/slideMaster3.xml"/><Relationship Id="rId145" Type="http://schemas.openxmlformats.org/officeDocument/2006/relationships/slide" Target="slides/slide131.xml"/><Relationship Id="rId8" Type="http://schemas.openxmlformats.org/officeDocument/2006/relationships/slideMaster" Target="slideMasters/slideMaster4.xml"/><Relationship Id="rId144" Type="http://schemas.openxmlformats.org/officeDocument/2006/relationships/slide" Target="slides/slide130.xml"/><Relationship Id="rId73" Type="http://schemas.openxmlformats.org/officeDocument/2006/relationships/slide" Target="slides/slide59.xml"/><Relationship Id="rId72" Type="http://schemas.openxmlformats.org/officeDocument/2006/relationships/slide" Target="slides/slide58.xml"/><Relationship Id="rId75" Type="http://schemas.openxmlformats.org/officeDocument/2006/relationships/slide" Target="slides/slide61.xml"/><Relationship Id="rId74" Type="http://schemas.openxmlformats.org/officeDocument/2006/relationships/slide" Target="slides/slide60.xml"/><Relationship Id="rId77" Type="http://schemas.openxmlformats.org/officeDocument/2006/relationships/slide" Target="slides/slide63.xml"/><Relationship Id="rId76" Type="http://schemas.openxmlformats.org/officeDocument/2006/relationships/slide" Target="slides/slide62.xml"/><Relationship Id="rId79" Type="http://schemas.openxmlformats.org/officeDocument/2006/relationships/slide" Target="slides/slide65.xml"/><Relationship Id="rId78" Type="http://schemas.openxmlformats.org/officeDocument/2006/relationships/slide" Target="slides/slide64.xml"/><Relationship Id="rId71" Type="http://schemas.openxmlformats.org/officeDocument/2006/relationships/slide" Target="slides/slide57.xml"/><Relationship Id="rId70" Type="http://schemas.openxmlformats.org/officeDocument/2006/relationships/slide" Target="slides/slide56.xml"/><Relationship Id="rId139" Type="http://schemas.openxmlformats.org/officeDocument/2006/relationships/slide" Target="slides/slide125.xml"/><Relationship Id="rId138" Type="http://schemas.openxmlformats.org/officeDocument/2006/relationships/slide" Target="slides/slide124.xml"/><Relationship Id="rId137" Type="http://schemas.openxmlformats.org/officeDocument/2006/relationships/slide" Target="slides/slide123.xml"/><Relationship Id="rId132" Type="http://schemas.openxmlformats.org/officeDocument/2006/relationships/slide" Target="slides/slide118.xml"/><Relationship Id="rId131" Type="http://schemas.openxmlformats.org/officeDocument/2006/relationships/slide" Target="slides/slide117.xml"/><Relationship Id="rId130" Type="http://schemas.openxmlformats.org/officeDocument/2006/relationships/slide" Target="slides/slide116.xml"/><Relationship Id="rId136" Type="http://schemas.openxmlformats.org/officeDocument/2006/relationships/slide" Target="slides/slide122.xml"/><Relationship Id="rId135" Type="http://schemas.openxmlformats.org/officeDocument/2006/relationships/slide" Target="slides/slide121.xml"/><Relationship Id="rId134" Type="http://schemas.openxmlformats.org/officeDocument/2006/relationships/slide" Target="slides/slide120.xml"/><Relationship Id="rId133" Type="http://schemas.openxmlformats.org/officeDocument/2006/relationships/slide" Target="slides/slide119.xml"/><Relationship Id="rId62" Type="http://schemas.openxmlformats.org/officeDocument/2006/relationships/slide" Target="slides/slide48.xml"/><Relationship Id="rId61" Type="http://schemas.openxmlformats.org/officeDocument/2006/relationships/slide" Target="slides/slide47.xml"/><Relationship Id="rId64" Type="http://schemas.openxmlformats.org/officeDocument/2006/relationships/slide" Target="slides/slide50.xml"/><Relationship Id="rId63" Type="http://schemas.openxmlformats.org/officeDocument/2006/relationships/slide" Target="slides/slide49.xml"/><Relationship Id="rId66" Type="http://schemas.openxmlformats.org/officeDocument/2006/relationships/slide" Target="slides/slide52.xml"/><Relationship Id="rId172" Type="http://schemas.openxmlformats.org/officeDocument/2006/relationships/slide" Target="slides/slide158.xml"/><Relationship Id="rId65" Type="http://schemas.openxmlformats.org/officeDocument/2006/relationships/slide" Target="slides/slide51.xml"/><Relationship Id="rId171" Type="http://schemas.openxmlformats.org/officeDocument/2006/relationships/slide" Target="slides/slide157.xml"/><Relationship Id="rId68" Type="http://schemas.openxmlformats.org/officeDocument/2006/relationships/slide" Target="slides/slide54.xml"/><Relationship Id="rId170" Type="http://schemas.openxmlformats.org/officeDocument/2006/relationships/slide" Target="slides/slide156.xml"/><Relationship Id="rId67" Type="http://schemas.openxmlformats.org/officeDocument/2006/relationships/slide" Target="slides/slide53.xml"/><Relationship Id="rId60" Type="http://schemas.openxmlformats.org/officeDocument/2006/relationships/slide" Target="slides/slide46.xml"/><Relationship Id="rId165" Type="http://schemas.openxmlformats.org/officeDocument/2006/relationships/slide" Target="slides/slide151.xml"/><Relationship Id="rId69" Type="http://schemas.openxmlformats.org/officeDocument/2006/relationships/slide" Target="slides/slide55.xml"/><Relationship Id="rId164" Type="http://schemas.openxmlformats.org/officeDocument/2006/relationships/slide" Target="slides/slide150.xml"/><Relationship Id="rId163" Type="http://schemas.openxmlformats.org/officeDocument/2006/relationships/slide" Target="slides/slide149.xml"/><Relationship Id="rId162" Type="http://schemas.openxmlformats.org/officeDocument/2006/relationships/slide" Target="slides/slide148.xml"/><Relationship Id="rId169" Type="http://schemas.openxmlformats.org/officeDocument/2006/relationships/slide" Target="slides/slide155.xml"/><Relationship Id="rId168" Type="http://schemas.openxmlformats.org/officeDocument/2006/relationships/slide" Target="slides/slide154.xml"/><Relationship Id="rId167" Type="http://schemas.openxmlformats.org/officeDocument/2006/relationships/slide" Target="slides/slide153.xml"/><Relationship Id="rId166" Type="http://schemas.openxmlformats.org/officeDocument/2006/relationships/slide" Target="slides/slide152.xml"/><Relationship Id="rId51" Type="http://schemas.openxmlformats.org/officeDocument/2006/relationships/slide" Target="slides/slide37.xml"/><Relationship Id="rId50" Type="http://schemas.openxmlformats.org/officeDocument/2006/relationships/slide" Target="slides/slide36.xml"/><Relationship Id="rId53" Type="http://schemas.openxmlformats.org/officeDocument/2006/relationships/slide" Target="slides/slide39.xml"/><Relationship Id="rId52" Type="http://schemas.openxmlformats.org/officeDocument/2006/relationships/slide" Target="slides/slide38.xml"/><Relationship Id="rId55" Type="http://schemas.openxmlformats.org/officeDocument/2006/relationships/slide" Target="slides/slide41.xml"/><Relationship Id="rId161" Type="http://schemas.openxmlformats.org/officeDocument/2006/relationships/slide" Target="slides/slide147.xml"/><Relationship Id="rId54" Type="http://schemas.openxmlformats.org/officeDocument/2006/relationships/slide" Target="slides/slide40.xml"/><Relationship Id="rId160" Type="http://schemas.openxmlformats.org/officeDocument/2006/relationships/slide" Target="slides/slide146.xml"/><Relationship Id="rId57" Type="http://schemas.openxmlformats.org/officeDocument/2006/relationships/slide" Target="slides/slide43.xml"/><Relationship Id="rId56" Type="http://schemas.openxmlformats.org/officeDocument/2006/relationships/slide" Target="slides/slide42.xml"/><Relationship Id="rId159" Type="http://schemas.openxmlformats.org/officeDocument/2006/relationships/slide" Target="slides/slide145.xml"/><Relationship Id="rId59" Type="http://schemas.openxmlformats.org/officeDocument/2006/relationships/slide" Target="slides/slide45.xml"/><Relationship Id="rId154" Type="http://schemas.openxmlformats.org/officeDocument/2006/relationships/slide" Target="slides/slide140.xml"/><Relationship Id="rId58" Type="http://schemas.openxmlformats.org/officeDocument/2006/relationships/slide" Target="slides/slide44.xml"/><Relationship Id="rId153" Type="http://schemas.openxmlformats.org/officeDocument/2006/relationships/slide" Target="slides/slide139.xml"/><Relationship Id="rId152" Type="http://schemas.openxmlformats.org/officeDocument/2006/relationships/slide" Target="slides/slide138.xml"/><Relationship Id="rId151" Type="http://schemas.openxmlformats.org/officeDocument/2006/relationships/slide" Target="slides/slide137.xml"/><Relationship Id="rId158" Type="http://schemas.openxmlformats.org/officeDocument/2006/relationships/slide" Target="slides/slide144.xml"/><Relationship Id="rId157" Type="http://schemas.openxmlformats.org/officeDocument/2006/relationships/slide" Target="slides/slide143.xml"/><Relationship Id="rId156" Type="http://schemas.openxmlformats.org/officeDocument/2006/relationships/slide" Target="slides/slide142.xml"/><Relationship Id="rId155" Type="http://schemas.openxmlformats.org/officeDocument/2006/relationships/slide" Target="slides/slide141.xml"/><Relationship Id="rId107" Type="http://schemas.openxmlformats.org/officeDocument/2006/relationships/slide" Target="slides/slide93.xml"/><Relationship Id="rId106" Type="http://schemas.openxmlformats.org/officeDocument/2006/relationships/slide" Target="slides/slide92.xml"/><Relationship Id="rId105" Type="http://schemas.openxmlformats.org/officeDocument/2006/relationships/slide" Target="slides/slide91.xml"/><Relationship Id="rId104" Type="http://schemas.openxmlformats.org/officeDocument/2006/relationships/slide" Target="slides/slide90.xml"/><Relationship Id="rId109" Type="http://schemas.openxmlformats.org/officeDocument/2006/relationships/slide" Target="slides/slide95.xml"/><Relationship Id="rId108" Type="http://schemas.openxmlformats.org/officeDocument/2006/relationships/slide" Target="slides/slide94.xml"/><Relationship Id="rId103" Type="http://schemas.openxmlformats.org/officeDocument/2006/relationships/slide" Target="slides/slide89.xml"/><Relationship Id="rId102" Type="http://schemas.openxmlformats.org/officeDocument/2006/relationships/slide" Target="slides/slide88.xml"/><Relationship Id="rId101" Type="http://schemas.openxmlformats.org/officeDocument/2006/relationships/slide" Target="slides/slide87.xml"/><Relationship Id="rId100" Type="http://schemas.openxmlformats.org/officeDocument/2006/relationships/slide" Target="slides/slide86.xml"/><Relationship Id="rId217" Type="http://schemas.openxmlformats.org/officeDocument/2006/relationships/font" Target="fonts/OpenSans-boldItalic.fntdata"/><Relationship Id="rId216" Type="http://schemas.openxmlformats.org/officeDocument/2006/relationships/font" Target="fonts/OpenSans-italic.fntdata"/><Relationship Id="rId215" Type="http://schemas.openxmlformats.org/officeDocument/2006/relationships/font" Target="fonts/OpenSans-bold.fntdata"/><Relationship Id="rId214" Type="http://schemas.openxmlformats.org/officeDocument/2006/relationships/font" Target="fonts/OpenSans-regular.fntdata"/><Relationship Id="rId218" Type="http://customschemas.google.com/relationships/presentationmetadata" Target="metadata"/><Relationship Id="rId213" Type="http://schemas.openxmlformats.org/officeDocument/2006/relationships/font" Target="fonts/GillSans-bold.fntdata"/><Relationship Id="rId212" Type="http://schemas.openxmlformats.org/officeDocument/2006/relationships/font" Target="fonts/GillSans-regular.fntdata"/><Relationship Id="rId211" Type="http://schemas.openxmlformats.org/officeDocument/2006/relationships/font" Target="fonts/Tahoma-bold.fntdata"/><Relationship Id="rId210" Type="http://schemas.openxmlformats.org/officeDocument/2006/relationships/font" Target="fonts/Tahoma-regular.fntdata"/><Relationship Id="rId129" Type="http://schemas.openxmlformats.org/officeDocument/2006/relationships/slide" Target="slides/slide115.xml"/><Relationship Id="rId128" Type="http://schemas.openxmlformats.org/officeDocument/2006/relationships/slide" Target="slides/slide114.xml"/><Relationship Id="rId127" Type="http://schemas.openxmlformats.org/officeDocument/2006/relationships/slide" Target="slides/slide113.xml"/><Relationship Id="rId126" Type="http://schemas.openxmlformats.org/officeDocument/2006/relationships/slide" Target="slides/slide112.xml"/><Relationship Id="rId121" Type="http://schemas.openxmlformats.org/officeDocument/2006/relationships/slide" Target="slides/slide107.xml"/><Relationship Id="rId120" Type="http://schemas.openxmlformats.org/officeDocument/2006/relationships/slide" Target="slides/slide106.xml"/><Relationship Id="rId125" Type="http://schemas.openxmlformats.org/officeDocument/2006/relationships/slide" Target="slides/slide111.xml"/><Relationship Id="rId124" Type="http://schemas.openxmlformats.org/officeDocument/2006/relationships/slide" Target="slides/slide110.xml"/><Relationship Id="rId123" Type="http://schemas.openxmlformats.org/officeDocument/2006/relationships/slide" Target="slides/slide109.xml"/><Relationship Id="rId122" Type="http://schemas.openxmlformats.org/officeDocument/2006/relationships/slide" Target="slides/slide108.xml"/><Relationship Id="rId95" Type="http://schemas.openxmlformats.org/officeDocument/2006/relationships/slide" Target="slides/slide81.xml"/><Relationship Id="rId94" Type="http://schemas.openxmlformats.org/officeDocument/2006/relationships/slide" Target="slides/slide80.xml"/><Relationship Id="rId97" Type="http://schemas.openxmlformats.org/officeDocument/2006/relationships/slide" Target="slides/slide83.xml"/><Relationship Id="rId96" Type="http://schemas.openxmlformats.org/officeDocument/2006/relationships/slide" Target="slides/slide82.xml"/><Relationship Id="rId99" Type="http://schemas.openxmlformats.org/officeDocument/2006/relationships/slide" Target="slides/slide85.xml"/><Relationship Id="rId98" Type="http://schemas.openxmlformats.org/officeDocument/2006/relationships/slide" Target="slides/slide84.xml"/><Relationship Id="rId91" Type="http://schemas.openxmlformats.org/officeDocument/2006/relationships/slide" Target="slides/slide77.xml"/><Relationship Id="rId90" Type="http://schemas.openxmlformats.org/officeDocument/2006/relationships/slide" Target="slides/slide76.xml"/><Relationship Id="rId93" Type="http://schemas.openxmlformats.org/officeDocument/2006/relationships/slide" Target="slides/slide79.xml"/><Relationship Id="rId92" Type="http://schemas.openxmlformats.org/officeDocument/2006/relationships/slide" Target="slides/slide78.xml"/><Relationship Id="rId118" Type="http://schemas.openxmlformats.org/officeDocument/2006/relationships/slide" Target="slides/slide104.xml"/><Relationship Id="rId117" Type="http://schemas.openxmlformats.org/officeDocument/2006/relationships/slide" Target="slides/slide103.xml"/><Relationship Id="rId116" Type="http://schemas.openxmlformats.org/officeDocument/2006/relationships/slide" Target="slides/slide102.xml"/><Relationship Id="rId115" Type="http://schemas.openxmlformats.org/officeDocument/2006/relationships/slide" Target="slides/slide101.xml"/><Relationship Id="rId119" Type="http://schemas.openxmlformats.org/officeDocument/2006/relationships/slide" Target="slides/slide105.xml"/><Relationship Id="rId110" Type="http://schemas.openxmlformats.org/officeDocument/2006/relationships/slide" Target="slides/slide96.xml"/><Relationship Id="rId114" Type="http://schemas.openxmlformats.org/officeDocument/2006/relationships/slide" Target="slides/slide100.xml"/><Relationship Id="rId113" Type="http://schemas.openxmlformats.org/officeDocument/2006/relationships/slide" Target="slides/slide99.xml"/><Relationship Id="rId112" Type="http://schemas.openxmlformats.org/officeDocument/2006/relationships/slide" Target="slides/slide98.xml"/><Relationship Id="rId111" Type="http://schemas.openxmlformats.org/officeDocument/2006/relationships/slide" Target="slides/slide97.xml"/><Relationship Id="rId206" Type="http://schemas.openxmlformats.org/officeDocument/2006/relationships/slide" Target="slides/slide192.xml"/><Relationship Id="rId205" Type="http://schemas.openxmlformats.org/officeDocument/2006/relationships/slide" Target="slides/slide191.xml"/><Relationship Id="rId204" Type="http://schemas.openxmlformats.org/officeDocument/2006/relationships/slide" Target="slides/slide190.xml"/><Relationship Id="rId203" Type="http://schemas.openxmlformats.org/officeDocument/2006/relationships/slide" Target="slides/slide189.xml"/><Relationship Id="rId209" Type="http://schemas.openxmlformats.org/officeDocument/2006/relationships/font" Target="fonts/Limelight-regular.fntdata"/><Relationship Id="rId208" Type="http://schemas.openxmlformats.org/officeDocument/2006/relationships/slide" Target="slides/slide194.xml"/><Relationship Id="rId207" Type="http://schemas.openxmlformats.org/officeDocument/2006/relationships/slide" Target="slides/slide193.xml"/><Relationship Id="rId202" Type="http://schemas.openxmlformats.org/officeDocument/2006/relationships/slide" Target="slides/slide188.xml"/><Relationship Id="rId201" Type="http://schemas.openxmlformats.org/officeDocument/2006/relationships/slide" Target="slides/slide187.xml"/><Relationship Id="rId200" Type="http://schemas.openxmlformats.org/officeDocument/2006/relationships/slide" Target="slides/slide18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1" y="0"/>
            <a:ext cx="2918830" cy="495029"/>
          </a:xfrm>
          <a:prstGeom prst="rect">
            <a:avLst/>
          </a:prstGeom>
          <a:noFill/>
          <a:ln>
            <a:noFill/>
          </a:ln>
        </p:spPr>
        <p:txBody>
          <a:bodyPr anchorCtr="0" anchor="t" bIns="46225" lIns="92450" spcFirstLastPara="1" rIns="92450" wrap="square" tIns="4622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15375" y="0"/>
            <a:ext cx="2918830" cy="495029"/>
          </a:xfrm>
          <a:prstGeom prst="rect">
            <a:avLst/>
          </a:prstGeom>
          <a:noFill/>
          <a:ln>
            <a:noFill/>
          </a:ln>
        </p:spPr>
        <p:txBody>
          <a:bodyPr anchorCtr="0" anchor="t" bIns="46225" lIns="92450" spcFirstLastPara="1" rIns="92450" wrap="square" tIns="46225">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73577" y="4748163"/>
            <a:ext cx="5388610" cy="3884861"/>
          </a:xfrm>
          <a:prstGeom prst="rect">
            <a:avLst/>
          </a:prstGeom>
          <a:noFill/>
          <a:ln>
            <a:noFill/>
          </a:ln>
        </p:spPr>
        <p:txBody>
          <a:bodyPr anchorCtr="0" anchor="t" bIns="46225" lIns="92450" spcFirstLastPara="1" rIns="92450" wrap="square" tIns="4622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1" y="9371286"/>
            <a:ext cx="2918830" cy="495028"/>
          </a:xfrm>
          <a:prstGeom prst="rect">
            <a:avLst/>
          </a:prstGeom>
          <a:noFill/>
          <a:ln>
            <a:noFill/>
          </a:ln>
        </p:spPr>
        <p:txBody>
          <a:bodyPr anchorCtr="0" anchor="b" bIns="46225" lIns="92450" spcFirstLastPara="1" rIns="92450" wrap="square" tIns="4622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15375" y="9371286"/>
            <a:ext cx="2918830" cy="495028"/>
          </a:xfrm>
          <a:prstGeom prst="rect">
            <a:avLst/>
          </a:prstGeom>
          <a:noFill/>
          <a:ln>
            <a:noFill/>
          </a:ln>
        </p:spPr>
        <p:txBody>
          <a:bodyPr anchorCtr="0" anchor="b" bIns="46225" lIns="92450" spcFirstLastPara="1" rIns="92450" wrap="square" tIns="46225">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1: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714" name="Google Shape;714;p1: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p10: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767" name="Google Shape;767;p10: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4" name="Shape 1464"/>
        <p:cNvGrpSpPr/>
        <p:nvPr/>
      </p:nvGrpSpPr>
      <p:grpSpPr>
        <a:xfrm>
          <a:off x="0" y="0"/>
          <a:ext cx="0" cy="0"/>
          <a:chOff x="0" y="0"/>
          <a:chExt cx="0" cy="0"/>
        </a:xfrm>
      </p:grpSpPr>
      <p:sp>
        <p:nvSpPr>
          <p:cNvPr id="1465" name="Google Shape;1465;p100: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466" name="Google Shape;1466;p100: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1" name="Shape 1471"/>
        <p:cNvGrpSpPr/>
        <p:nvPr/>
      </p:nvGrpSpPr>
      <p:grpSpPr>
        <a:xfrm>
          <a:off x="0" y="0"/>
          <a:ext cx="0" cy="0"/>
          <a:chOff x="0" y="0"/>
          <a:chExt cx="0" cy="0"/>
        </a:xfrm>
      </p:grpSpPr>
      <p:sp>
        <p:nvSpPr>
          <p:cNvPr id="1472" name="Google Shape;1472;p101: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473" name="Google Shape;1473;p101: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7" name="Shape 1477"/>
        <p:cNvGrpSpPr/>
        <p:nvPr/>
      </p:nvGrpSpPr>
      <p:grpSpPr>
        <a:xfrm>
          <a:off x="0" y="0"/>
          <a:ext cx="0" cy="0"/>
          <a:chOff x="0" y="0"/>
          <a:chExt cx="0" cy="0"/>
        </a:xfrm>
      </p:grpSpPr>
      <p:sp>
        <p:nvSpPr>
          <p:cNvPr id="1478" name="Google Shape;1478;p102: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479" name="Google Shape;1479;p102: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3" name="Shape 1483"/>
        <p:cNvGrpSpPr/>
        <p:nvPr/>
      </p:nvGrpSpPr>
      <p:grpSpPr>
        <a:xfrm>
          <a:off x="0" y="0"/>
          <a:ext cx="0" cy="0"/>
          <a:chOff x="0" y="0"/>
          <a:chExt cx="0" cy="0"/>
        </a:xfrm>
      </p:grpSpPr>
      <p:sp>
        <p:nvSpPr>
          <p:cNvPr id="1484" name="Google Shape;1484;p103: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485" name="Google Shape;1485;p103: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9" name="Shape 1489"/>
        <p:cNvGrpSpPr/>
        <p:nvPr/>
      </p:nvGrpSpPr>
      <p:grpSpPr>
        <a:xfrm>
          <a:off x="0" y="0"/>
          <a:ext cx="0" cy="0"/>
          <a:chOff x="0" y="0"/>
          <a:chExt cx="0" cy="0"/>
        </a:xfrm>
      </p:grpSpPr>
      <p:sp>
        <p:nvSpPr>
          <p:cNvPr id="1490" name="Google Shape;1490;p104: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491" name="Google Shape;1491;p104: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5" name="Shape 1495"/>
        <p:cNvGrpSpPr/>
        <p:nvPr/>
      </p:nvGrpSpPr>
      <p:grpSpPr>
        <a:xfrm>
          <a:off x="0" y="0"/>
          <a:ext cx="0" cy="0"/>
          <a:chOff x="0" y="0"/>
          <a:chExt cx="0" cy="0"/>
        </a:xfrm>
      </p:grpSpPr>
      <p:sp>
        <p:nvSpPr>
          <p:cNvPr id="1496" name="Google Shape;1496;p105: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497" name="Google Shape;1497;p105: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1" name="Shape 1501"/>
        <p:cNvGrpSpPr/>
        <p:nvPr/>
      </p:nvGrpSpPr>
      <p:grpSpPr>
        <a:xfrm>
          <a:off x="0" y="0"/>
          <a:ext cx="0" cy="0"/>
          <a:chOff x="0" y="0"/>
          <a:chExt cx="0" cy="0"/>
        </a:xfrm>
      </p:grpSpPr>
      <p:sp>
        <p:nvSpPr>
          <p:cNvPr id="1502" name="Google Shape;1502;p106: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503" name="Google Shape;1503;p106: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6" name="Shape 1506"/>
        <p:cNvGrpSpPr/>
        <p:nvPr/>
      </p:nvGrpSpPr>
      <p:grpSpPr>
        <a:xfrm>
          <a:off x="0" y="0"/>
          <a:ext cx="0" cy="0"/>
          <a:chOff x="0" y="0"/>
          <a:chExt cx="0" cy="0"/>
        </a:xfrm>
      </p:grpSpPr>
      <p:sp>
        <p:nvSpPr>
          <p:cNvPr id="1507" name="Google Shape;1507;p107: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508" name="Google Shape;1508;p107: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2" name="Shape 1512"/>
        <p:cNvGrpSpPr/>
        <p:nvPr/>
      </p:nvGrpSpPr>
      <p:grpSpPr>
        <a:xfrm>
          <a:off x="0" y="0"/>
          <a:ext cx="0" cy="0"/>
          <a:chOff x="0" y="0"/>
          <a:chExt cx="0" cy="0"/>
        </a:xfrm>
      </p:grpSpPr>
      <p:sp>
        <p:nvSpPr>
          <p:cNvPr id="1513" name="Google Shape;1513;p108: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514" name="Google Shape;1514;p108: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1" name="Shape 1521"/>
        <p:cNvGrpSpPr/>
        <p:nvPr/>
      </p:nvGrpSpPr>
      <p:grpSpPr>
        <a:xfrm>
          <a:off x="0" y="0"/>
          <a:ext cx="0" cy="0"/>
          <a:chOff x="0" y="0"/>
          <a:chExt cx="0" cy="0"/>
        </a:xfrm>
      </p:grpSpPr>
      <p:sp>
        <p:nvSpPr>
          <p:cNvPr id="1522" name="Google Shape;1522;p109: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523" name="Google Shape;1523;p109: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p11: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773" name="Google Shape;773;p11: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7" name="Shape 1527"/>
        <p:cNvGrpSpPr/>
        <p:nvPr/>
      </p:nvGrpSpPr>
      <p:grpSpPr>
        <a:xfrm>
          <a:off x="0" y="0"/>
          <a:ext cx="0" cy="0"/>
          <a:chOff x="0" y="0"/>
          <a:chExt cx="0" cy="0"/>
        </a:xfrm>
      </p:grpSpPr>
      <p:sp>
        <p:nvSpPr>
          <p:cNvPr id="1528" name="Google Shape;1528;p110: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529" name="Google Shape;1529;p110: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7" name="Shape 1537"/>
        <p:cNvGrpSpPr/>
        <p:nvPr/>
      </p:nvGrpSpPr>
      <p:grpSpPr>
        <a:xfrm>
          <a:off x="0" y="0"/>
          <a:ext cx="0" cy="0"/>
          <a:chOff x="0" y="0"/>
          <a:chExt cx="0" cy="0"/>
        </a:xfrm>
      </p:grpSpPr>
      <p:sp>
        <p:nvSpPr>
          <p:cNvPr id="1538" name="Google Shape;1538;p111: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539" name="Google Shape;1539;p111: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2" name="Shape 1542"/>
        <p:cNvGrpSpPr/>
        <p:nvPr/>
      </p:nvGrpSpPr>
      <p:grpSpPr>
        <a:xfrm>
          <a:off x="0" y="0"/>
          <a:ext cx="0" cy="0"/>
          <a:chOff x="0" y="0"/>
          <a:chExt cx="0" cy="0"/>
        </a:xfrm>
      </p:grpSpPr>
      <p:sp>
        <p:nvSpPr>
          <p:cNvPr id="1543" name="Google Shape;1543;p112: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544" name="Google Shape;1544;p112: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9" name="Shape 1549"/>
        <p:cNvGrpSpPr/>
        <p:nvPr/>
      </p:nvGrpSpPr>
      <p:grpSpPr>
        <a:xfrm>
          <a:off x="0" y="0"/>
          <a:ext cx="0" cy="0"/>
          <a:chOff x="0" y="0"/>
          <a:chExt cx="0" cy="0"/>
        </a:xfrm>
      </p:grpSpPr>
      <p:sp>
        <p:nvSpPr>
          <p:cNvPr id="1550" name="Google Shape;1550;p113: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551" name="Google Shape;1551;p113: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5" name="Shape 1555"/>
        <p:cNvGrpSpPr/>
        <p:nvPr/>
      </p:nvGrpSpPr>
      <p:grpSpPr>
        <a:xfrm>
          <a:off x="0" y="0"/>
          <a:ext cx="0" cy="0"/>
          <a:chOff x="0" y="0"/>
          <a:chExt cx="0" cy="0"/>
        </a:xfrm>
      </p:grpSpPr>
      <p:sp>
        <p:nvSpPr>
          <p:cNvPr id="1556" name="Google Shape;1556;p114: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557" name="Google Shape;1557;p114: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1" name="Shape 1561"/>
        <p:cNvGrpSpPr/>
        <p:nvPr/>
      </p:nvGrpSpPr>
      <p:grpSpPr>
        <a:xfrm>
          <a:off x="0" y="0"/>
          <a:ext cx="0" cy="0"/>
          <a:chOff x="0" y="0"/>
          <a:chExt cx="0" cy="0"/>
        </a:xfrm>
      </p:grpSpPr>
      <p:sp>
        <p:nvSpPr>
          <p:cNvPr id="1562" name="Google Shape;1562;p115: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563" name="Google Shape;1563;p115: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7" name="Shape 1567"/>
        <p:cNvGrpSpPr/>
        <p:nvPr/>
      </p:nvGrpSpPr>
      <p:grpSpPr>
        <a:xfrm>
          <a:off x="0" y="0"/>
          <a:ext cx="0" cy="0"/>
          <a:chOff x="0" y="0"/>
          <a:chExt cx="0" cy="0"/>
        </a:xfrm>
      </p:grpSpPr>
      <p:sp>
        <p:nvSpPr>
          <p:cNvPr id="1568" name="Google Shape;1568;p116: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569" name="Google Shape;1569;p116: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2" name="Shape 1572"/>
        <p:cNvGrpSpPr/>
        <p:nvPr/>
      </p:nvGrpSpPr>
      <p:grpSpPr>
        <a:xfrm>
          <a:off x="0" y="0"/>
          <a:ext cx="0" cy="0"/>
          <a:chOff x="0" y="0"/>
          <a:chExt cx="0" cy="0"/>
        </a:xfrm>
      </p:grpSpPr>
      <p:sp>
        <p:nvSpPr>
          <p:cNvPr id="1573" name="Google Shape;1573;p117: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574" name="Google Shape;1574;p117: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0" name="Shape 1580"/>
        <p:cNvGrpSpPr/>
        <p:nvPr/>
      </p:nvGrpSpPr>
      <p:grpSpPr>
        <a:xfrm>
          <a:off x="0" y="0"/>
          <a:ext cx="0" cy="0"/>
          <a:chOff x="0" y="0"/>
          <a:chExt cx="0" cy="0"/>
        </a:xfrm>
      </p:grpSpPr>
      <p:sp>
        <p:nvSpPr>
          <p:cNvPr id="1581" name="Google Shape;1581;p118: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582" name="Google Shape;1582;p118: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5" name="Shape 1585"/>
        <p:cNvGrpSpPr/>
        <p:nvPr/>
      </p:nvGrpSpPr>
      <p:grpSpPr>
        <a:xfrm>
          <a:off x="0" y="0"/>
          <a:ext cx="0" cy="0"/>
          <a:chOff x="0" y="0"/>
          <a:chExt cx="0" cy="0"/>
        </a:xfrm>
      </p:grpSpPr>
      <p:sp>
        <p:nvSpPr>
          <p:cNvPr id="1586" name="Google Shape;1586;p119: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587" name="Google Shape;1587;p119: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p12: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779" name="Google Shape;779;p12: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1" name="Shape 1591"/>
        <p:cNvGrpSpPr/>
        <p:nvPr/>
      </p:nvGrpSpPr>
      <p:grpSpPr>
        <a:xfrm>
          <a:off x="0" y="0"/>
          <a:ext cx="0" cy="0"/>
          <a:chOff x="0" y="0"/>
          <a:chExt cx="0" cy="0"/>
        </a:xfrm>
      </p:grpSpPr>
      <p:sp>
        <p:nvSpPr>
          <p:cNvPr id="1592" name="Google Shape;1592;p120: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593" name="Google Shape;1593;p120: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6" name="Shape 1596"/>
        <p:cNvGrpSpPr/>
        <p:nvPr/>
      </p:nvGrpSpPr>
      <p:grpSpPr>
        <a:xfrm>
          <a:off x="0" y="0"/>
          <a:ext cx="0" cy="0"/>
          <a:chOff x="0" y="0"/>
          <a:chExt cx="0" cy="0"/>
        </a:xfrm>
      </p:grpSpPr>
      <p:sp>
        <p:nvSpPr>
          <p:cNvPr id="1597" name="Google Shape;1597;p121: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598" name="Google Shape;1598;p121: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2" name="Shape 1602"/>
        <p:cNvGrpSpPr/>
        <p:nvPr/>
      </p:nvGrpSpPr>
      <p:grpSpPr>
        <a:xfrm>
          <a:off x="0" y="0"/>
          <a:ext cx="0" cy="0"/>
          <a:chOff x="0" y="0"/>
          <a:chExt cx="0" cy="0"/>
        </a:xfrm>
      </p:grpSpPr>
      <p:sp>
        <p:nvSpPr>
          <p:cNvPr id="1603" name="Google Shape;1603;p122: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604" name="Google Shape;1604;p122: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9" name="Shape 1619"/>
        <p:cNvGrpSpPr/>
        <p:nvPr/>
      </p:nvGrpSpPr>
      <p:grpSpPr>
        <a:xfrm>
          <a:off x="0" y="0"/>
          <a:ext cx="0" cy="0"/>
          <a:chOff x="0" y="0"/>
          <a:chExt cx="0" cy="0"/>
        </a:xfrm>
      </p:grpSpPr>
      <p:sp>
        <p:nvSpPr>
          <p:cNvPr id="1620" name="Google Shape;1620;p123: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621" name="Google Shape;1621;p123: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4" name="Shape 1624"/>
        <p:cNvGrpSpPr/>
        <p:nvPr/>
      </p:nvGrpSpPr>
      <p:grpSpPr>
        <a:xfrm>
          <a:off x="0" y="0"/>
          <a:ext cx="0" cy="0"/>
          <a:chOff x="0" y="0"/>
          <a:chExt cx="0" cy="0"/>
        </a:xfrm>
      </p:grpSpPr>
      <p:sp>
        <p:nvSpPr>
          <p:cNvPr id="1625" name="Google Shape;1625;p124: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626" name="Google Shape;1626;p124: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2" name="Shape 1632"/>
        <p:cNvGrpSpPr/>
        <p:nvPr/>
      </p:nvGrpSpPr>
      <p:grpSpPr>
        <a:xfrm>
          <a:off x="0" y="0"/>
          <a:ext cx="0" cy="0"/>
          <a:chOff x="0" y="0"/>
          <a:chExt cx="0" cy="0"/>
        </a:xfrm>
      </p:grpSpPr>
      <p:sp>
        <p:nvSpPr>
          <p:cNvPr id="1633" name="Google Shape;1633;p125: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634" name="Google Shape;1634;p125: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8" name="Shape 1638"/>
        <p:cNvGrpSpPr/>
        <p:nvPr/>
      </p:nvGrpSpPr>
      <p:grpSpPr>
        <a:xfrm>
          <a:off x="0" y="0"/>
          <a:ext cx="0" cy="0"/>
          <a:chOff x="0" y="0"/>
          <a:chExt cx="0" cy="0"/>
        </a:xfrm>
      </p:grpSpPr>
      <p:sp>
        <p:nvSpPr>
          <p:cNvPr id="1639" name="Google Shape;1639;p126: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640" name="Google Shape;1640;p126: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3" name="Shape 1643"/>
        <p:cNvGrpSpPr/>
        <p:nvPr/>
      </p:nvGrpSpPr>
      <p:grpSpPr>
        <a:xfrm>
          <a:off x="0" y="0"/>
          <a:ext cx="0" cy="0"/>
          <a:chOff x="0" y="0"/>
          <a:chExt cx="0" cy="0"/>
        </a:xfrm>
      </p:grpSpPr>
      <p:sp>
        <p:nvSpPr>
          <p:cNvPr id="1644" name="Google Shape;1644;p127: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645" name="Google Shape;1645;p127: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9" name="Shape 1649"/>
        <p:cNvGrpSpPr/>
        <p:nvPr/>
      </p:nvGrpSpPr>
      <p:grpSpPr>
        <a:xfrm>
          <a:off x="0" y="0"/>
          <a:ext cx="0" cy="0"/>
          <a:chOff x="0" y="0"/>
          <a:chExt cx="0" cy="0"/>
        </a:xfrm>
      </p:grpSpPr>
      <p:sp>
        <p:nvSpPr>
          <p:cNvPr id="1650" name="Google Shape;1650;p128: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651" name="Google Shape;1651;p128: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4" name="Shape 1654"/>
        <p:cNvGrpSpPr/>
        <p:nvPr/>
      </p:nvGrpSpPr>
      <p:grpSpPr>
        <a:xfrm>
          <a:off x="0" y="0"/>
          <a:ext cx="0" cy="0"/>
          <a:chOff x="0" y="0"/>
          <a:chExt cx="0" cy="0"/>
        </a:xfrm>
      </p:grpSpPr>
      <p:sp>
        <p:nvSpPr>
          <p:cNvPr id="1655" name="Google Shape;1655;p129: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656" name="Google Shape;1656;p129: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p13: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786" name="Google Shape;786;p13: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9" name="Shape 1659"/>
        <p:cNvGrpSpPr/>
        <p:nvPr/>
      </p:nvGrpSpPr>
      <p:grpSpPr>
        <a:xfrm>
          <a:off x="0" y="0"/>
          <a:ext cx="0" cy="0"/>
          <a:chOff x="0" y="0"/>
          <a:chExt cx="0" cy="0"/>
        </a:xfrm>
      </p:grpSpPr>
      <p:sp>
        <p:nvSpPr>
          <p:cNvPr id="1660" name="Google Shape;1660;p130: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661" name="Google Shape;1661;p130: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4" name="Shape 1664"/>
        <p:cNvGrpSpPr/>
        <p:nvPr/>
      </p:nvGrpSpPr>
      <p:grpSpPr>
        <a:xfrm>
          <a:off x="0" y="0"/>
          <a:ext cx="0" cy="0"/>
          <a:chOff x="0" y="0"/>
          <a:chExt cx="0" cy="0"/>
        </a:xfrm>
      </p:grpSpPr>
      <p:sp>
        <p:nvSpPr>
          <p:cNvPr id="1665" name="Google Shape;1665;p131: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666" name="Google Shape;1666;p131: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0" name="Shape 1670"/>
        <p:cNvGrpSpPr/>
        <p:nvPr/>
      </p:nvGrpSpPr>
      <p:grpSpPr>
        <a:xfrm>
          <a:off x="0" y="0"/>
          <a:ext cx="0" cy="0"/>
          <a:chOff x="0" y="0"/>
          <a:chExt cx="0" cy="0"/>
        </a:xfrm>
      </p:grpSpPr>
      <p:sp>
        <p:nvSpPr>
          <p:cNvPr id="1671" name="Google Shape;1671;p132: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672" name="Google Shape;1672;p132: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6" name="Shape 1676"/>
        <p:cNvGrpSpPr/>
        <p:nvPr/>
      </p:nvGrpSpPr>
      <p:grpSpPr>
        <a:xfrm>
          <a:off x="0" y="0"/>
          <a:ext cx="0" cy="0"/>
          <a:chOff x="0" y="0"/>
          <a:chExt cx="0" cy="0"/>
        </a:xfrm>
      </p:grpSpPr>
      <p:sp>
        <p:nvSpPr>
          <p:cNvPr id="1677" name="Google Shape;1677;p133: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678" name="Google Shape;1678;p133: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1" name="Shape 1681"/>
        <p:cNvGrpSpPr/>
        <p:nvPr/>
      </p:nvGrpSpPr>
      <p:grpSpPr>
        <a:xfrm>
          <a:off x="0" y="0"/>
          <a:ext cx="0" cy="0"/>
          <a:chOff x="0" y="0"/>
          <a:chExt cx="0" cy="0"/>
        </a:xfrm>
      </p:grpSpPr>
      <p:sp>
        <p:nvSpPr>
          <p:cNvPr id="1682" name="Google Shape;1682;p134: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683" name="Google Shape;1683;p134: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7" name="Shape 1687"/>
        <p:cNvGrpSpPr/>
        <p:nvPr/>
      </p:nvGrpSpPr>
      <p:grpSpPr>
        <a:xfrm>
          <a:off x="0" y="0"/>
          <a:ext cx="0" cy="0"/>
          <a:chOff x="0" y="0"/>
          <a:chExt cx="0" cy="0"/>
        </a:xfrm>
      </p:grpSpPr>
      <p:sp>
        <p:nvSpPr>
          <p:cNvPr id="1688" name="Google Shape;1688;p135: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689" name="Google Shape;1689;p135: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2" name="Shape 1692"/>
        <p:cNvGrpSpPr/>
        <p:nvPr/>
      </p:nvGrpSpPr>
      <p:grpSpPr>
        <a:xfrm>
          <a:off x="0" y="0"/>
          <a:ext cx="0" cy="0"/>
          <a:chOff x="0" y="0"/>
          <a:chExt cx="0" cy="0"/>
        </a:xfrm>
      </p:grpSpPr>
      <p:sp>
        <p:nvSpPr>
          <p:cNvPr id="1693" name="Google Shape;1693;p136: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694" name="Google Shape;1694;p136: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8" name="Shape 1698"/>
        <p:cNvGrpSpPr/>
        <p:nvPr/>
      </p:nvGrpSpPr>
      <p:grpSpPr>
        <a:xfrm>
          <a:off x="0" y="0"/>
          <a:ext cx="0" cy="0"/>
          <a:chOff x="0" y="0"/>
          <a:chExt cx="0" cy="0"/>
        </a:xfrm>
      </p:grpSpPr>
      <p:sp>
        <p:nvSpPr>
          <p:cNvPr id="1699" name="Google Shape;1699;p137: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700" name="Google Shape;1700;p137: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4" name="Shape 1704"/>
        <p:cNvGrpSpPr/>
        <p:nvPr/>
      </p:nvGrpSpPr>
      <p:grpSpPr>
        <a:xfrm>
          <a:off x="0" y="0"/>
          <a:ext cx="0" cy="0"/>
          <a:chOff x="0" y="0"/>
          <a:chExt cx="0" cy="0"/>
        </a:xfrm>
      </p:grpSpPr>
      <p:sp>
        <p:nvSpPr>
          <p:cNvPr id="1705" name="Google Shape;1705;p138: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706" name="Google Shape;1706;p138: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0" name="Shape 1710"/>
        <p:cNvGrpSpPr/>
        <p:nvPr/>
      </p:nvGrpSpPr>
      <p:grpSpPr>
        <a:xfrm>
          <a:off x="0" y="0"/>
          <a:ext cx="0" cy="0"/>
          <a:chOff x="0" y="0"/>
          <a:chExt cx="0" cy="0"/>
        </a:xfrm>
      </p:grpSpPr>
      <p:sp>
        <p:nvSpPr>
          <p:cNvPr id="1711" name="Google Shape;1711;p139: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712" name="Google Shape;1712;p139: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p14: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792" name="Google Shape;792;p14: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6" name="Shape 1716"/>
        <p:cNvGrpSpPr/>
        <p:nvPr/>
      </p:nvGrpSpPr>
      <p:grpSpPr>
        <a:xfrm>
          <a:off x="0" y="0"/>
          <a:ext cx="0" cy="0"/>
          <a:chOff x="0" y="0"/>
          <a:chExt cx="0" cy="0"/>
        </a:xfrm>
      </p:grpSpPr>
      <p:sp>
        <p:nvSpPr>
          <p:cNvPr id="1717" name="Google Shape;1717;p140: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718" name="Google Shape;1718;p140: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1" name="Shape 1721"/>
        <p:cNvGrpSpPr/>
        <p:nvPr/>
      </p:nvGrpSpPr>
      <p:grpSpPr>
        <a:xfrm>
          <a:off x="0" y="0"/>
          <a:ext cx="0" cy="0"/>
          <a:chOff x="0" y="0"/>
          <a:chExt cx="0" cy="0"/>
        </a:xfrm>
      </p:grpSpPr>
      <p:sp>
        <p:nvSpPr>
          <p:cNvPr id="1722" name="Google Shape;1722;p141: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723" name="Google Shape;1723;p141: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6" name="Shape 1726"/>
        <p:cNvGrpSpPr/>
        <p:nvPr/>
      </p:nvGrpSpPr>
      <p:grpSpPr>
        <a:xfrm>
          <a:off x="0" y="0"/>
          <a:ext cx="0" cy="0"/>
          <a:chOff x="0" y="0"/>
          <a:chExt cx="0" cy="0"/>
        </a:xfrm>
      </p:grpSpPr>
      <p:sp>
        <p:nvSpPr>
          <p:cNvPr id="1727" name="Google Shape;1727;p142: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728" name="Google Shape;1728;p142: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1" name="Shape 1731"/>
        <p:cNvGrpSpPr/>
        <p:nvPr/>
      </p:nvGrpSpPr>
      <p:grpSpPr>
        <a:xfrm>
          <a:off x="0" y="0"/>
          <a:ext cx="0" cy="0"/>
          <a:chOff x="0" y="0"/>
          <a:chExt cx="0" cy="0"/>
        </a:xfrm>
      </p:grpSpPr>
      <p:sp>
        <p:nvSpPr>
          <p:cNvPr id="1732" name="Google Shape;1732;p143: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733" name="Google Shape;1733;p143: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7" name="Shape 1737"/>
        <p:cNvGrpSpPr/>
        <p:nvPr/>
      </p:nvGrpSpPr>
      <p:grpSpPr>
        <a:xfrm>
          <a:off x="0" y="0"/>
          <a:ext cx="0" cy="0"/>
          <a:chOff x="0" y="0"/>
          <a:chExt cx="0" cy="0"/>
        </a:xfrm>
      </p:grpSpPr>
      <p:sp>
        <p:nvSpPr>
          <p:cNvPr id="1738" name="Google Shape;1738;p144: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739" name="Google Shape;1739;p144: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3" name="Shape 1743"/>
        <p:cNvGrpSpPr/>
        <p:nvPr/>
      </p:nvGrpSpPr>
      <p:grpSpPr>
        <a:xfrm>
          <a:off x="0" y="0"/>
          <a:ext cx="0" cy="0"/>
          <a:chOff x="0" y="0"/>
          <a:chExt cx="0" cy="0"/>
        </a:xfrm>
      </p:grpSpPr>
      <p:sp>
        <p:nvSpPr>
          <p:cNvPr id="1744" name="Google Shape;1744;p145: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745" name="Google Shape;1745;p145: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9" name="Shape 1749"/>
        <p:cNvGrpSpPr/>
        <p:nvPr/>
      </p:nvGrpSpPr>
      <p:grpSpPr>
        <a:xfrm>
          <a:off x="0" y="0"/>
          <a:ext cx="0" cy="0"/>
          <a:chOff x="0" y="0"/>
          <a:chExt cx="0" cy="0"/>
        </a:xfrm>
      </p:grpSpPr>
      <p:sp>
        <p:nvSpPr>
          <p:cNvPr id="1750" name="Google Shape;1750;p146: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751" name="Google Shape;1751;p146: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4" name="Shape 1754"/>
        <p:cNvGrpSpPr/>
        <p:nvPr/>
      </p:nvGrpSpPr>
      <p:grpSpPr>
        <a:xfrm>
          <a:off x="0" y="0"/>
          <a:ext cx="0" cy="0"/>
          <a:chOff x="0" y="0"/>
          <a:chExt cx="0" cy="0"/>
        </a:xfrm>
      </p:grpSpPr>
      <p:sp>
        <p:nvSpPr>
          <p:cNvPr id="1755" name="Google Shape;1755;p147: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756" name="Google Shape;1756;p147: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9" name="Shape 1759"/>
        <p:cNvGrpSpPr/>
        <p:nvPr/>
      </p:nvGrpSpPr>
      <p:grpSpPr>
        <a:xfrm>
          <a:off x="0" y="0"/>
          <a:ext cx="0" cy="0"/>
          <a:chOff x="0" y="0"/>
          <a:chExt cx="0" cy="0"/>
        </a:xfrm>
      </p:grpSpPr>
      <p:sp>
        <p:nvSpPr>
          <p:cNvPr id="1760" name="Google Shape;1760;p148: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761" name="Google Shape;1761;p148: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5" name="Shape 1765"/>
        <p:cNvGrpSpPr/>
        <p:nvPr/>
      </p:nvGrpSpPr>
      <p:grpSpPr>
        <a:xfrm>
          <a:off x="0" y="0"/>
          <a:ext cx="0" cy="0"/>
          <a:chOff x="0" y="0"/>
          <a:chExt cx="0" cy="0"/>
        </a:xfrm>
      </p:grpSpPr>
      <p:sp>
        <p:nvSpPr>
          <p:cNvPr id="1766" name="Google Shape;1766;p149: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767" name="Google Shape;1767;p149: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p15: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798" name="Google Shape;798;p15: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0" name="Shape 1770"/>
        <p:cNvGrpSpPr/>
        <p:nvPr/>
      </p:nvGrpSpPr>
      <p:grpSpPr>
        <a:xfrm>
          <a:off x="0" y="0"/>
          <a:ext cx="0" cy="0"/>
          <a:chOff x="0" y="0"/>
          <a:chExt cx="0" cy="0"/>
        </a:xfrm>
      </p:grpSpPr>
      <p:sp>
        <p:nvSpPr>
          <p:cNvPr id="1771" name="Google Shape;1771;p150: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772" name="Google Shape;1772;p150: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5" name="Shape 1775"/>
        <p:cNvGrpSpPr/>
        <p:nvPr/>
      </p:nvGrpSpPr>
      <p:grpSpPr>
        <a:xfrm>
          <a:off x="0" y="0"/>
          <a:ext cx="0" cy="0"/>
          <a:chOff x="0" y="0"/>
          <a:chExt cx="0" cy="0"/>
        </a:xfrm>
      </p:grpSpPr>
      <p:sp>
        <p:nvSpPr>
          <p:cNvPr id="1776" name="Google Shape;1776;p151: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777" name="Google Shape;1777;p151: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0" name="Shape 1780"/>
        <p:cNvGrpSpPr/>
        <p:nvPr/>
      </p:nvGrpSpPr>
      <p:grpSpPr>
        <a:xfrm>
          <a:off x="0" y="0"/>
          <a:ext cx="0" cy="0"/>
          <a:chOff x="0" y="0"/>
          <a:chExt cx="0" cy="0"/>
        </a:xfrm>
      </p:grpSpPr>
      <p:sp>
        <p:nvSpPr>
          <p:cNvPr id="1781" name="Google Shape;1781;p152: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782" name="Google Shape;1782;p152: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6" name="Shape 1786"/>
        <p:cNvGrpSpPr/>
        <p:nvPr/>
      </p:nvGrpSpPr>
      <p:grpSpPr>
        <a:xfrm>
          <a:off x="0" y="0"/>
          <a:ext cx="0" cy="0"/>
          <a:chOff x="0" y="0"/>
          <a:chExt cx="0" cy="0"/>
        </a:xfrm>
      </p:grpSpPr>
      <p:sp>
        <p:nvSpPr>
          <p:cNvPr id="1787" name="Google Shape;1787;p153: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788" name="Google Shape;1788;p153: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1" name="Shape 1791"/>
        <p:cNvGrpSpPr/>
        <p:nvPr/>
      </p:nvGrpSpPr>
      <p:grpSpPr>
        <a:xfrm>
          <a:off x="0" y="0"/>
          <a:ext cx="0" cy="0"/>
          <a:chOff x="0" y="0"/>
          <a:chExt cx="0" cy="0"/>
        </a:xfrm>
      </p:grpSpPr>
      <p:sp>
        <p:nvSpPr>
          <p:cNvPr id="1792" name="Google Shape;1792;p154: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793" name="Google Shape;1793;p154: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6" name="Shape 1796"/>
        <p:cNvGrpSpPr/>
        <p:nvPr/>
      </p:nvGrpSpPr>
      <p:grpSpPr>
        <a:xfrm>
          <a:off x="0" y="0"/>
          <a:ext cx="0" cy="0"/>
          <a:chOff x="0" y="0"/>
          <a:chExt cx="0" cy="0"/>
        </a:xfrm>
      </p:grpSpPr>
      <p:sp>
        <p:nvSpPr>
          <p:cNvPr id="1797" name="Google Shape;1797;p155: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798" name="Google Shape;1798;p155: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3" name="Shape 1803"/>
        <p:cNvGrpSpPr/>
        <p:nvPr/>
      </p:nvGrpSpPr>
      <p:grpSpPr>
        <a:xfrm>
          <a:off x="0" y="0"/>
          <a:ext cx="0" cy="0"/>
          <a:chOff x="0" y="0"/>
          <a:chExt cx="0" cy="0"/>
        </a:xfrm>
      </p:grpSpPr>
      <p:sp>
        <p:nvSpPr>
          <p:cNvPr id="1804" name="Google Shape;1804;p156: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805" name="Google Shape;1805;p156: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8" name="Shape 1808"/>
        <p:cNvGrpSpPr/>
        <p:nvPr/>
      </p:nvGrpSpPr>
      <p:grpSpPr>
        <a:xfrm>
          <a:off x="0" y="0"/>
          <a:ext cx="0" cy="0"/>
          <a:chOff x="0" y="0"/>
          <a:chExt cx="0" cy="0"/>
        </a:xfrm>
      </p:grpSpPr>
      <p:sp>
        <p:nvSpPr>
          <p:cNvPr id="1809" name="Google Shape;1809;p157: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810" name="Google Shape;1810;p157: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4" name="Shape 1814"/>
        <p:cNvGrpSpPr/>
        <p:nvPr/>
      </p:nvGrpSpPr>
      <p:grpSpPr>
        <a:xfrm>
          <a:off x="0" y="0"/>
          <a:ext cx="0" cy="0"/>
          <a:chOff x="0" y="0"/>
          <a:chExt cx="0" cy="0"/>
        </a:xfrm>
      </p:grpSpPr>
      <p:sp>
        <p:nvSpPr>
          <p:cNvPr id="1815" name="Google Shape;1815;p158: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816" name="Google Shape;1816;p158: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9" name="Shape 1819"/>
        <p:cNvGrpSpPr/>
        <p:nvPr/>
      </p:nvGrpSpPr>
      <p:grpSpPr>
        <a:xfrm>
          <a:off x="0" y="0"/>
          <a:ext cx="0" cy="0"/>
          <a:chOff x="0" y="0"/>
          <a:chExt cx="0" cy="0"/>
        </a:xfrm>
      </p:grpSpPr>
      <p:sp>
        <p:nvSpPr>
          <p:cNvPr id="1820" name="Google Shape;1820;p159: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821" name="Google Shape;1821;p159: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p16: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804" name="Google Shape;804;p16: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5" name="Shape 1825"/>
        <p:cNvGrpSpPr/>
        <p:nvPr/>
      </p:nvGrpSpPr>
      <p:grpSpPr>
        <a:xfrm>
          <a:off x="0" y="0"/>
          <a:ext cx="0" cy="0"/>
          <a:chOff x="0" y="0"/>
          <a:chExt cx="0" cy="0"/>
        </a:xfrm>
      </p:grpSpPr>
      <p:sp>
        <p:nvSpPr>
          <p:cNvPr id="1826" name="Google Shape;1826;p160: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827" name="Google Shape;1827;p160: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1" name="Shape 1831"/>
        <p:cNvGrpSpPr/>
        <p:nvPr/>
      </p:nvGrpSpPr>
      <p:grpSpPr>
        <a:xfrm>
          <a:off x="0" y="0"/>
          <a:ext cx="0" cy="0"/>
          <a:chOff x="0" y="0"/>
          <a:chExt cx="0" cy="0"/>
        </a:xfrm>
      </p:grpSpPr>
      <p:sp>
        <p:nvSpPr>
          <p:cNvPr id="1832" name="Google Shape;1832;p161: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833" name="Google Shape;1833;p161: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8" name="Shape 1838"/>
        <p:cNvGrpSpPr/>
        <p:nvPr/>
      </p:nvGrpSpPr>
      <p:grpSpPr>
        <a:xfrm>
          <a:off x="0" y="0"/>
          <a:ext cx="0" cy="0"/>
          <a:chOff x="0" y="0"/>
          <a:chExt cx="0" cy="0"/>
        </a:xfrm>
      </p:grpSpPr>
      <p:sp>
        <p:nvSpPr>
          <p:cNvPr id="1839" name="Google Shape;1839;p162: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840" name="Google Shape;1840;p162: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3" name="Shape 1843"/>
        <p:cNvGrpSpPr/>
        <p:nvPr/>
      </p:nvGrpSpPr>
      <p:grpSpPr>
        <a:xfrm>
          <a:off x="0" y="0"/>
          <a:ext cx="0" cy="0"/>
          <a:chOff x="0" y="0"/>
          <a:chExt cx="0" cy="0"/>
        </a:xfrm>
      </p:grpSpPr>
      <p:sp>
        <p:nvSpPr>
          <p:cNvPr id="1844" name="Google Shape;1844;p163: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845" name="Google Shape;1845;p163: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8" name="Shape 1848"/>
        <p:cNvGrpSpPr/>
        <p:nvPr/>
      </p:nvGrpSpPr>
      <p:grpSpPr>
        <a:xfrm>
          <a:off x="0" y="0"/>
          <a:ext cx="0" cy="0"/>
          <a:chOff x="0" y="0"/>
          <a:chExt cx="0" cy="0"/>
        </a:xfrm>
      </p:grpSpPr>
      <p:sp>
        <p:nvSpPr>
          <p:cNvPr id="1849" name="Google Shape;1849;p164: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850" name="Google Shape;1850;p164: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4" name="Shape 1854"/>
        <p:cNvGrpSpPr/>
        <p:nvPr/>
      </p:nvGrpSpPr>
      <p:grpSpPr>
        <a:xfrm>
          <a:off x="0" y="0"/>
          <a:ext cx="0" cy="0"/>
          <a:chOff x="0" y="0"/>
          <a:chExt cx="0" cy="0"/>
        </a:xfrm>
      </p:grpSpPr>
      <p:sp>
        <p:nvSpPr>
          <p:cNvPr id="1855" name="Google Shape;1855;p165: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856" name="Google Shape;1856;p165: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0" name="Shape 1860"/>
        <p:cNvGrpSpPr/>
        <p:nvPr/>
      </p:nvGrpSpPr>
      <p:grpSpPr>
        <a:xfrm>
          <a:off x="0" y="0"/>
          <a:ext cx="0" cy="0"/>
          <a:chOff x="0" y="0"/>
          <a:chExt cx="0" cy="0"/>
        </a:xfrm>
      </p:grpSpPr>
      <p:sp>
        <p:nvSpPr>
          <p:cNvPr id="1861" name="Google Shape;1861;p166: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862" name="Google Shape;1862;p166: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6" name="Shape 1866"/>
        <p:cNvGrpSpPr/>
        <p:nvPr/>
      </p:nvGrpSpPr>
      <p:grpSpPr>
        <a:xfrm>
          <a:off x="0" y="0"/>
          <a:ext cx="0" cy="0"/>
          <a:chOff x="0" y="0"/>
          <a:chExt cx="0" cy="0"/>
        </a:xfrm>
      </p:grpSpPr>
      <p:sp>
        <p:nvSpPr>
          <p:cNvPr id="1867" name="Google Shape;1867;p167: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868" name="Google Shape;1868;p167: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2" name="Shape 1872"/>
        <p:cNvGrpSpPr/>
        <p:nvPr/>
      </p:nvGrpSpPr>
      <p:grpSpPr>
        <a:xfrm>
          <a:off x="0" y="0"/>
          <a:ext cx="0" cy="0"/>
          <a:chOff x="0" y="0"/>
          <a:chExt cx="0" cy="0"/>
        </a:xfrm>
      </p:grpSpPr>
      <p:sp>
        <p:nvSpPr>
          <p:cNvPr id="1873" name="Google Shape;1873;p168: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874" name="Google Shape;1874;p168: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7" name="Shape 1877"/>
        <p:cNvGrpSpPr/>
        <p:nvPr/>
      </p:nvGrpSpPr>
      <p:grpSpPr>
        <a:xfrm>
          <a:off x="0" y="0"/>
          <a:ext cx="0" cy="0"/>
          <a:chOff x="0" y="0"/>
          <a:chExt cx="0" cy="0"/>
        </a:xfrm>
      </p:grpSpPr>
      <p:sp>
        <p:nvSpPr>
          <p:cNvPr id="1878" name="Google Shape;1878;p169: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879" name="Google Shape;1879;p169: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p17: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809" name="Google Shape;809;p17: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3" name="Shape 1883"/>
        <p:cNvGrpSpPr/>
        <p:nvPr/>
      </p:nvGrpSpPr>
      <p:grpSpPr>
        <a:xfrm>
          <a:off x="0" y="0"/>
          <a:ext cx="0" cy="0"/>
          <a:chOff x="0" y="0"/>
          <a:chExt cx="0" cy="0"/>
        </a:xfrm>
      </p:grpSpPr>
      <p:sp>
        <p:nvSpPr>
          <p:cNvPr id="1884" name="Google Shape;1884;p170: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885" name="Google Shape;1885;p170: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8" name="Shape 1888"/>
        <p:cNvGrpSpPr/>
        <p:nvPr/>
      </p:nvGrpSpPr>
      <p:grpSpPr>
        <a:xfrm>
          <a:off x="0" y="0"/>
          <a:ext cx="0" cy="0"/>
          <a:chOff x="0" y="0"/>
          <a:chExt cx="0" cy="0"/>
        </a:xfrm>
      </p:grpSpPr>
      <p:sp>
        <p:nvSpPr>
          <p:cNvPr id="1889" name="Google Shape;1889;p171: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890" name="Google Shape;1890;p171: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3" name="Shape 1893"/>
        <p:cNvGrpSpPr/>
        <p:nvPr/>
      </p:nvGrpSpPr>
      <p:grpSpPr>
        <a:xfrm>
          <a:off x="0" y="0"/>
          <a:ext cx="0" cy="0"/>
          <a:chOff x="0" y="0"/>
          <a:chExt cx="0" cy="0"/>
        </a:xfrm>
      </p:grpSpPr>
      <p:sp>
        <p:nvSpPr>
          <p:cNvPr id="1894" name="Google Shape;1894;p172: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895" name="Google Shape;1895;p172: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8" name="Shape 1898"/>
        <p:cNvGrpSpPr/>
        <p:nvPr/>
      </p:nvGrpSpPr>
      <p:grpSpPr>
        <a:xfrm>
          <a:off x="0" y="0"/>
          <a:ext cx="0" cy="0"/>
          <a:chOff x="0" y="0"/>
          <a:chExt cx="0" cy="0"/>
        </a:xfrm>
      </p:grpSpPr>
      <p:sp>
        <p:nvSpPr>
          <p:cNvPr id="1899" name="Google Shape;1899;p173: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900" name="Google Shape;1900;p173: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4" name="Shape 1904"/>
        <p:cNvGrpSpPr/>
        <p:nvPr/>
      </p:nvGrpSpPr>
      <p:grpSpPr>
        <a:xfrm>
          <a:off x="0" y="0"/>
          <a:ext cx="0" cy="0"/>
          <a:chOff x="0" y="0"/>
          <a:chExt cx="0" cy="0"/>
        </a:xfrm>
      </p:grpSpPr>
      <p:sp>
        <p:nvSpPr>
          <p:cNvPr id="1905" name="Google Shape;1905;p174: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906" name="Google Shape;1906;p174: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9" name="Shape 1909"/>
        <p:cNvGrpSpPr/>
        <p:nvPr/>
      </p:nvGrpSpPr>
      <p:grpSpPr>
        <a:xfrm>
          <a:off x="0" y="0"/>
          <a:ext cx="0" cy="0"/>
          <a:chOff x="0" y="0"/>
          <a:chExt cx="0" cy="0"/>
        </a:xfrm>
      </p:grpSpPr>
      <p:sp>
        <p:nvSpPr>
          <p:cNvPr id="1910" name="Google Shape;1910;p175: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911" name="Google Shape;1911;p175: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4" name="Shape 1914"/>
        <p:cNvGrpSpPr/>
        <p:nvPr/>
      </p:nvGrpSpPr>
      <p:grpSpPr>
        <a:xfrm>
          <a:off x="0" y="0"/>
          <a:ext cx="0" cy="0"/>
          <a:chOff x="0" y="0"/>
          <a:chExt cx="0" cy="0"/>
        </a:xfrm>
      </p:grpSpPr>
      <p:sp>
        <p:nvSpPr>
          <p:cNvPr id="1915" name="Google Shape;1915;p176: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916" name="Google Shape;1916;p176: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9" name="Shape 1919"/>
        <p:cNvGrpSpPr/>
        <p:nvPr/>
      </p:nvGrpSpPr>
      <p:grpSpPr>
        <a:xfrm>
          <a:off x="0" y="0"/>
          <a:ext cx="0" cy="0"/>
          <a:chOff x="0" y="0"/>
          <a:chExt cx="0" cy="0"/>
        </a:xfrm>
      </p:grpSpPr>
      <p:sp>
        <p:nvSpPr>
          <p:cNvPr id="1920" name="Google Shape;1920;p177: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921" name="Google Shape;1921;p177: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5" name="Shape 1925"/>
        <p:cNvGrpSpPr/>
        <p:nvPr/>
      </p:nvGrpSpPr>
      <p:grpSpPr>
        <a:xfrm>
          <a:off x="0" y="0"/>
          <a:ext cx="0" cy="0"/>
          <a:chOff x="0" y="0"/>
          <a:chExt cx="0" cy="0"/>
        </a:xfrm>
      </p:grpSpPr>
      <p:sp>
        <p:nvSpPr>
          <p:cNvPr id="1926" name="Google Shape;1926;p178: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927" name="Google Shape;1927;p178: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0" name="Shape 1930"/>
        <p:cNvGrpSpPr/>
        <p:nvPr/>
      </p:nvGrpSpPr>
      <p:grpSpPr>
        <a:xfrm>
          <a:off x="0" y="0"/>
          <a:ext cx="0" cy="0"/>
          <a:chOff x="0" y="0"/>
          <a:chExt cx="0" cy="0"/>
        </a:xfrm>
      </p:grpSpPr>
      <p:sp>
        <p:nvSpPr>
          <p:cNvPr id="1931" name="Google Shape;1931;p179: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932" name="Google Shape;1932;p179: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p18: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817" name="Google Shape;817;p18: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6" name="Shape 1936"/>
        <p:cNvGrpSpPr/>
        <p:nvPr/>
      </p:nvGrpSpPr>
      <p:grpSpPr>
        <a:xfrm>
          <a:off x="0" y="0"/>
          <a:ext cx="0" cy="0"/>
          <a:chOff x="0" y="0"/>
          <a:chExt cx="0" cy="0"/>
        </a:xfrm>
      </p:grpSpPr>
      <p:sp>
        <p:nvSpPr>
          <p:cNvPr id="1937" name="Google Shape;1937;p180: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938" name="Google Shape;1938;p180: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2" name="Shape 1942"/>
        <p:cNvGrpSpPr/>
        <p:nvPr/>
      </p:nvGrpSpPr>
      <p:grpSpPr>
        <a:xfrm>
          <a:off x="0" y="0"/>
          <a:ext cx="0" cy="0"/>
          <a:chOff x="0" y="0"/>
          <a:chExt cx="0" cy="0"/>
        </a:xfrm>
      </p:grpSpPr>
      <p:sp>
        <p:nvSpPr>
          <p:cNvPr id="1943" name="Google Shape;1943;p181: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944" name="Google Shape;1944;p181: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4" name="Shape 1954"/>
        <p:cNvGrpSpPr/>
        <p:nvPr/>
      </p:nvGrpSpPr>
      <p:grpSpPr>
        <a:xfrm>
          <a:off x="0" y="0"/>
          <a:ext cx="0" cy="0"/>
          <a:chOff x="0" y="0"/>
          <a:chExt cx="0" cy="0"/>
        </a:xfrm>
      </p:grpSpPr>
      <p:sp>
        <p:nvSpPr>
          <p:cNvPr id="1955" name="Google Shape;1955;p182: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956" name="Google Shape;1956;p182: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4" name="Shape 1964"/>
        <p:cNvGrpSpPr/>
        <p:nvPr/>
      </p:nvGrpSpPr>
      <p:grpSpPr>
        <a:xfrm>
          <a:off x="0" y="0"/>
          <a:ext cx="0" cy="0"/>
          <a:chOff x="0" y="0"/>
          <a:chExt cx="0" cy="0"/>
        </a:xfrm>
      </p:grpSpPr>
      <p:sp>
        <p:nvSpPr>
          <p:cNvPr id="1965" name="Google Shape;1965;p183: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966" name="Google Shape;1966;p183: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4" name="Shape 1974"/>
        <p:cNvGrpSpPr/>
        <p:nvPr/>
      </p:nvGrpSpPr>
      <p:grpSpPr>
        <a:xfrm>
          <a:off x="0" y="0"/>
          <a:ext cx="0" cy="0"/>
          <a:chOff x="0" y="0"/>
          <a:chExt cx="0" cy="0"/>
        </a:xfrm>
      </p:grpSpPr>
      <p:sp>
        <p:nvSpPr>
          <p:cNvPr id="1975" name="Google Shape;1975;p184: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976" name="Google Shape;1976;p184: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2" name="Shape 1982"/>
        <p:cNvGrpSpPr/>
        <p:nvPr/>
      </p:nvGrpSpPr>
      <p:grpSpPr>
        <a:xfrm>
          <a:off x="0" y="0"/>
          <a:ext cx="0" cy="0"/>
          <a:chOff x="0" y="0"/>
          <a:chExt cx="0" cy="0"/>
        </a:xfrm>
      </p:grpSpPr>
      <p:sp>
        <p:nvSpPr>
          <p:cNvPr id="1983" name="Google Shape;1983;p185: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984" name="Google Shape;1984;p185: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7" name="Shape 1987"/>
        <p:cNvGrpSpPr/>
        <p:nvPr/>
      </p:nvGrpSpPr>
      <p:grpSpPr>
        <a:xfrm>
          <a:off x="0" y="0"/>
          <a:ext cx="0" cy="0"/>
          <a:chOff x="0" y="0"/>
          <a:chExt cx="0" cy="0"/>
        </a:xfrm>
      </p:grpSpPr>
      <p:sp>
        <p:nvSpPr>
          <p:cNvPr id="1988" name="Google Shape;1988;p186: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989" name="Google Shape;1989;p186: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2" name="Shape 1992"/>
        <p:cNvGrpSpPr/>
        <p:nvPr/>
      </p:nvGrpSpPr>
      <p:grpSpPr>
        <a:xfrm>
          <a:off x="0" y="0"/>
          <a:ext cx="0" cy="0"/>
          <a:chOff x="0" y="0"/>
          <a:chExt cx="0" cy="0"/>
        </a:xfrm>
      </p:grpSpPr>
      <p:sp>
        <p:nvSpPr>
          <p:cNvPr id="1993" name="Google Shape;1993;p187: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994" name="Google Shape;1994;p187: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7" name="Shape 1997"/>
        <p:cNvGrpSpPr/>
        <p:nvPr/>
      </p:nvGrpSpPr>
      <p:grpSpPr>
        <a:xfrm>
          <a:off x="0" y="0"/>
          <a:ext cx="0" cy="0"/>
          <a:chOff x="0" y="0"/>
          <a:chExt cx="0" cy="0"/>
        </a:xfrm>
      </p:grpSpPr>
      <p:sp>
        <p:nvSpPr>
          <p:cNvPr id="1998" name="Google Shape;1998;p188: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999" name="Google Shape;1999;p188: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2" name="Shape 2002"/>
        <p:cNvGrpSpPr/>
        <p:nvPr/>
      </p:nvGrpSpPr>
      <p:grpSpPr>
        <a:xfrm>
          <a:off x="0" y="0"/>
          <a:ext cx="0" cy="0"/>
          <a:chOff x="0" y="0"/>
          <a:chExt cx="0" cy="0"/>
        </a:xfrm>
      </p:grpSpPr>
      <p:sp>
        <p:nvSpPr>
          <p:cNvPr id="2003" name="Google Shape;2003;p189: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2004" name="Google Shape;2004;p189: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p19: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830" name="Google Shape;830;p19: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2" name="Shape 2012"/>
        <p:cNvGrpSpPr/>
        <p:nvPr/>
      </p:nvGrpSpPr>
      <p:grpSpPr>
        <a:xfrm>
          <a:off x="0" y="0"/>
          <a:ext cx="0" cy="0"/>
          <a:chOff x="0" y="0"/>
          <a:chExt cx="0" cy="0"/>
        </a:xfrm>
      </p:grpSpPr>
      <p:sp>
        <p:nvSpPr>
          <p:cNvPr id="2013" name="Google Shape;2013;p190: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2014" name="Google Shape;2014;p190: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1" name="Shape 2021"/>
        <p:cNvGrpSpPr/>
        <p:nvPr/>
      </p:nvGrpSpPr>
      <p:grpSpPr>
        <a:xfrm>
          <a:off x="0" y="0"/>
          <a:ext cx="0" cy="0"/>
          <a:chOff x="0" y="0"/>
          <a:chExt cx="0" cy="0"/>
        </a:xfrm>
      </p:grpSpPr>
      <p:sp>
        <p:nvSpPr>
          <p:cNvPr id="2022" name="Google Shape;2022;p191: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2023" name="Google Shape;2023;p191: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9" name="Shape 2029"/>
        <p:cNvGrpSpPr/>
        <p:nvPr/>
      </p:nvGrpSpPr>
      <p:grpSpPr>
        <a:xfrm>
          <a:off x="0" y="0"/>
          <a:ext cx="0" cy="0"/>
          <a:chOff x="0" y="0"/>
          <a:chExt cx="0" cy="0"/>
        </a:xfrm>
      </p:grpSpPr>
      <p:sp>
        <p:nvSpPr>
          <p:cNvPr id="2030" name="Google Shape;2030;p192: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2031" name="Google Shape;2031;p192: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5" name="Shape 2035"/>
        <p:cNvGrpSpPr/>
        <p:nvPr/>
      </p:nvGrpSpPr>
      <p:grpSpPr>
        <a:xfrm>
          <a:off x="0" y="0"/>
          <a:ext cx="0" cy="0"/>
          <a:chOff x="0" y="0"/>
          <a:chExt cx="0" cy="0"/>
        </a:xfrm>
      </p:grpSpPr>
      <p:sp>
        <p:nvSpPr>
          <p:cNvPr id="2036" name="Google Shape;2036;p193: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7" name="Google Shape;2037;p193:notes"/>
          <p:cNvSpPr txBox="1"/>
          <p:nvPr>
            <p:ph idx="1" type="body"/>
          </p:nvPr>
        </p:nvSpPr>
        <p:spPr>
          <a:xfrm>
            <a:off x="673577" y="4748163"/>
            <a:ext cx="5388610" cy="3884861"/>
          </a:xfrm>
          <a:prstGeom prst="rect">
            <a:avLst/>
          </a:prstGeom>
          <a:noFill/>
          <a:ln>
            <a:noFill/>
          </a:ln>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2038" name="Google Shape;2038;p193:notes"/>
          <p:cNvSpPr txBox="1"/>
          <p:nvPr>
            <p:ph idx="12" type="sldNum"/>
          </p:nvPr>
        </p:nvSpPr>
        <p:spPr>
          <a:xfrm>
            <a:off x="3815375" y="9371286"/>
            <a:ext cx="2918830" cy="495028"/>
          </a:xfrm>
          <a:prstGeom prst="rect">
            <a:avLst/>
          </a:prstGeom>
          <a:noFill/>
          <a:ln>
            <a:noFill/>
          </a:ln>
        </p:spPr>
        <p:txBody>
          <a:bodyPr anchorCtr="0" anchor="b" bIns="46225" lIns="92450" spcFirstLastPara="1" rIns="92450" wrap="square" tIns="462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3" name="Shape 2043"/>
        <p:cNvGrpSpPr/>
        <p:nvPr/>
      </p:nvGrpSpPr>
      <p:grpSpPr>
        <a:xfrm>
          <a:off x="0" y="0"/>
          <a:ext cx="0" cy="0"/>
          <a:chOff x="0" y="0"/>
          <a:chExt cx="0" cy="0"/>
        </a:xfrm>
      </p:grpSpPr>
      <p:sp>
        <p:nvSpPr>
          <p:cNvPr id="2044" name="Google Shape;2044;p194: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2045" name="Google Shape;2045;p194: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p2: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719" name="Google Shape;719;p2: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p20: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835" name="Google Shape;835;p20: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p21: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845" name="Google Shape;845;p21: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p22: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855" name="Google Shape;855;p22: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p23: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862" name="Google Shape;862;p23: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p24: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868" name="Google Shape;868;p24: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p25: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874" name="Google Shape;874;p25: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p26: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880" name="Google Shape;880;p26: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p27: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886" name="Google Shape;886;p27: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p28: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891" name="Google Shape;891;p28: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p29: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899" name="Google Shape;899;p29: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p3: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725" name="Google Shape;725;p3: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p30: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905" name="Google Shape;905;p30: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p31: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911" name="Google Shape;911;p31: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p32: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917" name="Google Shape;917;p32: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p33: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923" name="Google Shape;923;p33: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p34: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933" name="Google Shape;933;p34: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p35: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938" name="Google Shape;938;p35: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p36: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944" name="Google Shape;944;p36: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p37: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950" name="Google Shape;950;p37: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p38: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956" name="Google Shape;956;p38: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p39: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961" name="Google Shape;961;p39: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p4: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731" name="Google Shape;731;p4: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p40: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967" name="Google Shape;967;p40: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p41: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973" name="Google Shape;973;p41: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p42: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979" name="Google Shape;979;p42: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p43: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985" name="Google Shape;985;p43: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p44: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995" name="Google Shape;995;p44: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p45: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005" name="Google Shape;1005;p45: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p46: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011" name="Google Shape;1011;p46: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p47: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017" name="Google Shape;1017;p47: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p48: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027" name="Google Shape;1027;p48: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5" name="Shape 1035"/>
        <p:cNvGrpSpPr/>
        <p:nvPr/>
      </p:nvGrpSpPr>
      <p:grpSpPr>
        <a:xfrm>
          <a:off x="0" y="0"/>
          <a:ext cx="0" cy="0"/>
          <a:chOff x="0" y="0"/>
          <a:chExt cx="0" cy="0"/>
        </a:xfrm>
      </p:grpSpPr>
      <p:sp>
        <p:nvSpPr>
          <p:cNvPr id="1036" name="Google Shape;1036;p49: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037" name="Google Shape;1037;p49: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p5: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737" name="Google Shape;737;p5: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p50: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043" name="Google Shape;1043;p50: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p51: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049" name="Google Shape;1049;p51: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p52: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055" name="Google Shape;1055;p52: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p53: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061" name="Google Shape;1061;p53: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p54: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066" name="Google Shape;1066;p54: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9" name="Shape 1069"/>
        <p:cNvGrpSpPr/>
        <p:nvPr/>
      </p:nvGrpSpPr>
      <p:grpSpPr>
        <a:xfrm>
          <a:off x="0" y="0"/>
          <a:ext cx="0" cy="0"/>
          <a:chOff x="0" y="0"/>
          <a:chExt cx="0" cy="0"/>
        </a:xfrm>
      </p:grpSpPr>
      <p:sp>
        <p:nvSpPr>
          <p:cNvPr id="1070" name="Google Shape;1070;p55: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071" name="Google Shape;1071;p55: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5" name="Shape 1075"/>
        <p:cNvGrpSpPr/>
        <p:nvPr/>
      </p:nvGrpSpPr>
      <p:grpSpPr>
        <a:xfrm>
          <a:off x="0" y="0"/>
          <a:ext cx="0" cy="0"/>
          <a:chOff x="0" y="0"/>
          <a:chExt cx="0" cy="0"/>
        </a:xfrm>
      </p:grpSpPr>
      <p:sp>
        <p:nvSpPr>
          <p:cNvPr id="1076" name="Google Shape;1076;p56: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077" name="Google Shape;1077;p56: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p57: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082" name="Google Shape;1082;p57: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5" name="Shape 1085"/>
        <p:cNvGrpSpPr/>
        <p:nvPr/>
      </p:nvGrpSpPr>
      <p:grpSpPr>
        <a:xfrm>
          <a:off x="0" y="0"/>
          <a:ext cx="0" cy="0"/>
          <a:chOff x="0" y="0"/>
          <a:chExt cx="0" cy="0"/>
        </a:xfrm>
      </p:grpSpPr>
      <p:sp>
        <p:nvSpPr>
          <p:cNvPr id="1086" name="Google Shape;1086;p58: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087" name="Google Shape;1087;p58: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2" name="Shape 1092"/>
        <p:cNvGrpSpPr/>
        <p:nvPr/>
      </p:nvGrpSpPr>
      <p:grpSpPr>
        <a:xfrm>
          <a:off x="0" y="0"/>
          <a:ext cx="0" cy="0"/>
          <a:chOff x="0" y="0"/>
          <a:chExt cx="0" cy="0"/>
        </a:xfrm>
      </p:grpSpPr>
      <p:sp>
        <p:nvSpPr>
          <p:cNvPr id="1093" name="Google Shape;1093;p59: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094" name="Google Shape;1094;p59: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p6: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742" name="Google Shape;742;p6: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p60: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100" name="Google Shape;1100;p60: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 name="Shape 1105"/>
        <p:cNvGrpSpPr/>
        <p:nvPr/>
      </p:nvGrpSpPr>
      <p:grpSpPr>
        <a:xfrm>
          <a:off x="0" y="0"/>
          <a:ext cx="0" cy="0"/>
          <a:chOff x="0" y="0"/>
          <a:chExt cx="0" cy="0"/>
        </a:xfrm>
      </p:grpSpPr>
      <p:sp>
        <p:nvSpPr>
          <p:cNvPr id="1106" name="Google Shape;1106;p61: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107" name="Google Shape;1107;p61: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9" name="Shape 1129"/>
        <p:cNvGrpSpPr/>
        <p:nvPr/>
      </p:nvGrpSpPr>
      <p:grpSpPr>
        <a:xfrm>
          <a:off x="0" y="0"/>
          <a:ext cx="0" cy="0"/>
          <a:chOff x="0" y="0"/>
          <a:chExt cx="0" cy="0"/>
        </a:xfrm>
      </p:grpSpPr>
      <p:sp>
        <p:nvSpPr>
          <p:cNvPr id="1130" name="Google Shape;1130;p62: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131" name="Google Shape;1131;p62: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4" name="Shape 1144"/>
        <p:cNvGrpSpPr/>
        <p:nvPr/>
      </p:nvGrpSpPr>
      <p:grpSpPr>
        <a:xfrm>
          <a:off x="0" y="0"/>
          <a:ext cx="0" cy="0"/>
          <a:chOff x="0" y="0"/>
          <a:chExt cx="0" cy="0"/>
        </a:xfrm>
      </p:grpSpPr>
      <p:sp>
        <p:nvSpPr>
          <p:cNvPr id="1145" name="Google Shape;1145;p63: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146" name="Google Shape;1146;p63: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6" name="Shape 1176"/>
        <p:cNvGrpSpPr/>
        <p:nvPr/>
      </p:nvGrpSpPr>
      <p:grpSpPr>
        <a:xfrm>
          <a:off x="0" y="0"/>
          <a:ext cx="0" cy="0"/>
          <a:chOff x="0" y="0"/>
          <a:chExt cx="0" cy="0"/>
        </a:xfrm>
      </p:grpSpPr>
      <p:sp>
        <p:nvSpPr>
          <p:cNvPr id="1177" name="Google Shape;1177;p64: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178" name="Google Shape;1178;p64: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6" name="Shape 1206"/>
        <p:cNvGrpSpPr/>
        <p:nvPr/>
      </p:nvGrpSpPr>
      <p:grpSpPr>
        <a:xfrm>
          <a:off x="0" y="0"/>
          <a:ext cx="0" cy="0"/>
          <a:chOff x="0" y="0"/>
          <a:chExt cx="0" cy="0"/>
        </a:xfrm>
      </p:grpSpPr>
      <p:sp>
        <p:nvSpPr>
          <p:cNvPr id="1207" name="Google Shape;1207;p65: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208" name="Google Shape;1208;p65: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9" name="Shape 1219"/>
        <p:cNvGrpSpPr/>
        <p:nvPr/>
      </p:nvGrpSpPr>
      <p:grpSpPr>
        <a:xfrm>
          <a:off x="0" y="0"/>
          <a:ext cx="0" cy="0"/>
          <a:chOff x="0" y="0"/>
          <a:chExt cx="0" cy="0"/>
        </a:xfrm>
      </p:grpSpPr>
      <p:sp>
        <p:nvSpPr>
          <p:cNvPr id="1220" name="Google Shape;1220;p66: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221" name="Google Shape;1221;p66: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9" name="Shape 1229"/>
        <p:cNvGrpSpPr/>
        <p:nvPr/>
      </p:nvGrpSpPr>
      <p:grpSpPr>
        <a:xfrm>
          <a:off x="0" y="0"/>
          <a:ext cx="0" cy="0"/>
          <a:chOff x="0" y="0"/>
          <a:chExt cx="0" cy="0"/>
        </a:xfrm>
      </p:grpSpPr>
      <p:sp>
        <p:nvSpPr>
          <p:cNvPr id="1230" name="Google Shape;1230;p67: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231" name="Google Shape;1231;p67: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9" name="Shape 1239"/>
        <p:cNvGrpSpPr/>
        <p:nvPr/>
      </p:nvGrpSpPr>
      <p:grpSpPr>
        <a:xfrm>
          <a:off x="0" y="0"/>
          <a:ext cx="0" cy="0"/>
          <a:chOff x="0" y="0"/>
          <a:chExt cx="0" cy="0"/>
        </a:xfrm>
      </p:grpSpPr>
      <p:sp>
        <p:nvSpPr>
          <p:cNvPr id="1240" name="Google Shape;1240;p68: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241" name="Google Shape;1241;p68: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5" name="Shape 1245"/>
        <p:cNvGrpSpPr/>
        <p:nvPr/>
      </p:nvGrpSpPr>
      <p:grpSpPr>
        <a:xfrm>
          <a:off x="0" y="0"/>
          <a:ext cx="0" cy="0"/>
          <a:chOff x="0" y="0"/>
          <a:chExt cx="0" cy="0"/>
        </a:xfrm>
      </p:grpSpPr>
      <p:sp>
        <p:nvSpPr>
          <p:cNvPr id="1246" name="Google Shape;1246;p69: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247" name="Google Shape;1247;p69: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7: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749" name="Google Shape;749;p7: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p70: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253" name="Google Shape;1253;p70: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7" name="Shape 1257"/>
        <p:cNvGrpSpPr/>
        <p:nvPr/>
      </p:nvGrpSpPr>
      <p:grpSpPr>
        <a:xfrm>
          <a:off x="0" y="0"/>
          <a:ext cx="0" cy="0"/>
          <a:chOff x="0" y="0"/>
          <a:chExt cx="0" cy="0"/>
        </a:xfrm>
      </p:grpSpPr>
      <p:sp>
        <p:nvSpPr>
          <p:cNvPr id="1258" name="Google Shape;1258;p71: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259" name="Google Shape;1259;p71: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2" name="Shape 1262"/>
        <p:cNvGrpSpPr/>
        <p:nvPr/>
      </p:nvGrpSpPr>
      <p:grpSpPr>
        <a:xfrm>
          <a:off x="0" y="0"/>
          <a:ext cx="0" cy="0"/>
          <a:chOff x="0" y="0"/>
          <a:chExt cx="0" cy="0"/>
        </a:xfrm>
      </p:grpSpPr>
      <p:sp>
        <p:nvSpPr>
          <p:cNvPr id="1263" name="Google Shape;1263;p72: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264" name="Google Shape;1264;p72: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7" name="Shape 1267"/>
        <p:cNvGrpSpPr/>
        <p:nvPr/>
      </p:nvGrpSpPr>
      <p:grpSpPr>
        <a:xfrm>
          <a:off x="0" y="0"/>
          <a:ext cx="0" cy="0"/>
          <a:chOff x="0" y="0"/>
          <a:chExt cx="0" cy="0"/>
        </a:xfrm>
      </p:grpSpPr>
      <p:sp>
        <p:nvSpPr>
          <p:cNvPr id="1268" name="Google Shape;1268;p73: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269" name="Google Shape;1269;p73: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3" name="Shape 1273"/>
        <p:cNvGrpSpPr/>
        <p:nvPr/>
      </p:nvGrpSpPr>
      <p:grpSpPr>
        <a:xfrm>
          <a:off x="0" y="0"/>
          <a:ext cx="0" cy="0"/>
          <a:chOff x="0" y="0"/>
          <a:chExt cx="0" cy="0"/>
        </a:xfrm>
      </p:grpSpPr>
      <p:sp>
        <p:nvSpPr>
          <p:cNvPr id="1274" name="Google Shape;1274;p74: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275" name="Google Shape;1275;p74: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8" name="Shape 1278"/>
        <p:cNvGrpSpPr/>
        <p:nvPr/>
      </p:nvGrpSpPr>
      <p:grpSpPr>
        <a:xfrm>
          <a:off x="0" y="0"/>
          <a:ext cx="0" cy="0"/>
          <a:chOff x="0" y="0"/>
          <a:chExt cx="0" cy="0"/>
        </a:xfrm>
      </p:grpSpPr>
      <p:sp>
        <p:nvSpPr>
          <p:cNvPr id="1279" name="Google Shape;1279;p75: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280" name="Google Shape;1280;p75: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5" name="Shape 1285"/>
        <p:cNvGrpSpPr/>
        <p:nvPr/>
      </p:nvGrpSpPr>
      <p:grpSpPr>
        <a:xfrm>
          <a:off x="0" y="0"/>
          <a:ext cx="0" cy="0"/>
          <a:chOff x="0" y="0"/>
          <a:chExt cx="0" cy="0"/>
        </a:xfrm>
      </p:grpSpPr>
      <p:sp>
        <p:nvSpPr>
          <p:cNvPr id="1286" name="Google Shape;1286;p76: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287" name="Google Shape;1287;p76: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3" name="Shape 1293"/>
        <p:cNvGrpSpPr/>
        <p:nvPr/>
      </p:nvGrpSpPr>
      <p:grpSpPr>
        <a:xfrm>
          <a:off x="0" y="0"/>
          <a:ext cx="0" cy="0"/>
          <a:chOff x="0" y="0"/>
          <a:chExt cx="0" cy="0"/>
        </a:xfrm>
      </p:grpSpPr>
      <p:sp>
        <p:nvSpPr>
          <p:cNvPr id="1294" name="Google Shape;1294;p77: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295" name="Google Shape;1295;p77: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8" name="Shape 1298"/>
        <p:cNvGrpSpPr/>
        <p:nvPr/>
      </p:nvGrpSpPr>
      <p:grpSpPr>
        <a:xfrm>
          <a:off x="0" y="0"/>
          <a:ext cx="0" cy="0"/>
          <a:chOff x="0" y="0"/>
          <a:chExt cx="0" cy="0"/>
        </a:xfrm>
      </p:grpSpPr>
      <p:sp>
        <p:nvSpPr>
          <p:cNvPr id="1299" name="Google Shape;1299;p78: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300" name="Google Shape;1300;p78: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3" name="Shape 1303"/>
        <p:cNvGrpSpPr/>
        <p:nvPr/>
      </p:nvGrpSpPr>
      <p:grpSpPr>
        <a:xfrm>
          <a:off x="0" y="0"/>
          <a:ext cx="0" cy="0"/>
          <a:chOff x="0" y="0"/>
          <a:chExt cx="0" cy="0"/>
        </a:xfrm>
      </p:grpSpPr>
      <p:sp>
        <p:nvSpPr>
          <p:cNvPr id="1304" name="Google Shape;1304;p79: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305" name="Google Shape;1305;p79: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p8: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755" name="Google Shape;755;p8: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0" name="Shape 1310"/>
        <p:cNvGrpSpPr/>
        <p:nvPr/>
      </p:nvGrpSpPr>
      <p:grpSpPr>
        <a:xfrm>
          <a:off x="0" y="0"/>
          <a:ext cx="0" cy="0"/>
          <a:chOff x="0" y="0"/>
          <a:chExt cx="0" cy="0"/>
        </a:xfrm>
      </p:grpSpPr>
      <p:sp>
        <p:nvSpPr>
          <p:cNvPr id="1311" name="Google Shape;1311;p80: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312" name="Google Shape;1312;p80: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5" name="Shape 1315"/>
        <p:cNvGrpSpPr/>
        <p:nvPr/>
      </p:nvGrpSpPr>
      <p:grpSpPr>
        <a:xfrm>
          <a:off x="0" y="0"/>
          <a:ext cx="0" cy="0"/>
          <a:chOff x="0" y="0"/>
          <a:chExt cx="0" cy="0"/>
        </a:xfrm>
      </p:grpSpPr>
      <p:sp>
        <p:nvSpPr>
          <p:cNvPr id="1316" name="Google Shape;1316;p81: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317" name="Google Shape;1317;p81: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0" name="Shape 1320"/>
        <p:cNvGrpSpPr/>
        <p:nvPr/>
      </p:nvGrpSpPr>
      <p:grpSpPr>
        <a:xfrm>
          <a:off x="0" y="0"/>
          <a:ext cx="0" cy="0"/>
          <a:chOff x="0" y="0"/>
          <a:chExt cx="0" cy="0"/>
        </a:xfrm>
      </p:grpSpPr>
      <p:sp>
        <p:nvSpPr>
          <p:cNvPr id="1321" name="Google Shape;1321;p82: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322" name="Google Shape;1322;p82: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3" name="Shape 1333"/>
        <p:cNvGrpSpPr/>
        <p:nvPr/>
      </p:nvGrpSpPr>
      <p:grpSpPr>
        <a:xfrm>
          <a:off x="0" y="0"/>
          <a:ext cx="0" cy="0"/>
          <a:chOff x="0" y="0"/>
          <a:chExt cx="0" cy="0"/>
        </a:xfrm>
      </p:grpSpPr>
      <p:sp>
        <p:nvSpPr>
          <p:cNvPr id="1334" name="Google Shape;1334;p83: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335" name="Google Shape;1335;p83: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4" name="Shape 1344"/>
        <p:cNvGrpSpPr/>
        <p:nvPr/>
      </p:nvGrpSpPr>
      <p:grpSpPr>
        <a:xfrm>
          <a:off x="0" y="0"/>
          <a:ext cx="0" cy="0"/>
          <a:chOff x="0" y="0"/>
          <a:chExt cx="0" cy="0"/>
        </a:xfrm>
      </p:grpSpPr>
      <p:sp>
        <p:nvSpPr>
          <p:cNvPr id="1345" name="Google Shape;1345;p84: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346" name="Google Shape;1346;p84: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5" name="Shape 1355"/>
        <p:cNvGrpSpPr/>
        <p:nvPr/>
      </p:nvGrpSpPr>
      <p:grpSpPr>
        <a:xfrm>
          <a:off x="0" y="0"/>
          <a:ext cx="0" cy="0"/>
          <a:chOff x="0" y="0"/>
          <a:chExt cx="0" cy="0"/>
        </a:xfrm>
      </p:grpSpPr>
      <p:sp>
        <p:nvSpPr>
          <p:cNvPr id="1356" name="Google Shape;1356;p85: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357" name="Google Shape;1357;p85: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1" name="Shape 1361"/>
        <p:cNvGrpSpPr/>
        <p:nvPr/>
      </p:nvGrpSpPr>
      <p:grpSpPr>
        <a:xfrm>
          <a:off x="0" y="0"/>
          <a:ext cx="0" cy="0"/>
          <a:chOff x="0" y="0"/>
          <a:chExt cx="0" cy="0"/>
        </a:xfrm>
      </p:grpSpPr>
      <p:sp>
        <p:nvSpPr>
          <p:cNvPr id="1362" name="Google Shape;1362;p86: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363" name="Google Shape;1363;p86: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7" name="Shape 1367"/>
        <p:cNvGrpSpPr/>
        <p:nvPr/>
      </p:nvGrpSpPr>
      <p:grpSpPr>
        <a:xfrm>
          <a:off x="0" y="0"/>
          <a:ext cx="0" cy="0"/>
          <a:chOff x="0" y="0"/>
          <a:chExt cx="0" cy="0"/>
        </a:xfrm>
      </p:grpSpPr>
      <p:sp>
        <p:nvSpPr>
          <p:cNvPr id="1368" name="Google Shape;1368;p87: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369" name="Google Shape;1369;p87: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7" name="Shape 1377"/>
        <p:cNvGrpSpPr/>
        <p:nvPr/>
      </p:nvGrpSpPr>
      <p:grpSpPr>
        <a:xfrm>
          <a:off x="0" y="0"/>
          <a:ext cx="0" cy="0"/>
          <a:chOff x="0" y="0"/>
          <a:chExt cx="0" cy="0"/>
        </a:xfrm>
      </p:grpSpPr>
      <p:sp>
        <p:nvSpPr>
          <p:cNvPr id="1378" name="Google Shape;1378;p88: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379" name="Google Shape;1379;p88: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7" name="Shape 1387"/>
        <p:cNvGrpSpPr/>
        <p:nvPr/>
      </p:nvGrpSpPr>
      <p:grpSpPr>
        <a:xfrm>
          <a:off x="0" y="0"/>
          <a:ext cx="0" cy="0"/>
          <a:chOff x="0" y="0"/>
          <a:chExt cx="0" cy="0"/>
        </a:xfrm>
      </p:grpSpPr>
      <p:sp>
        <p:nvSpPr>
          <p:cNvPr id="1388" name="Google Shape;1388;p89: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389" name="Google Shape;1389;p89: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p9: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761" name="Google Shape;761;p9: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2" name="Shape 1392"/>
        <p:cNvGrpSpPr/>
        <p:nvPr/>
      </p:nvGrpSpPr>
      <p:grpSpPr>
        <a:xfrm>
          <a:off x="0" y="0"/>
          <a:ext cx="0" cy="0"/>
          <a:chOff x="0" y="0"/>
          <a:chExt cx="0" cy="0"/>
        </a:xfrm>
      </p:grpSpPr>
      <p:sp>
        <p:nvSpPr>
          <p:cNvPr id="1393" name="Google Shape;1393;p90: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394" name="Google Shape;1394;p90: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7" name="Shape 1397"/>
        <p:cNvGrpSpPr/>
        <p:nvPr/>
      </p:nvGrpSpPr>
      <p:grpSpPr>
        <a:xfrm>
          <a:off x="0" y="0"/>
          <a:ext cx="0" cy="0"/>
          <a:chOff x="0" y="0"/>
          <a:chExt cx="0" cy="0"/>
        </a:xfrm>
      </p:grpSpPr>
      <p:sp>
        <p:nvSpPr>
          <p:cNvPr id="1398" name="Google Shape;1398;p91: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399" name="Google Shape;1399;p91: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2" name="Shape 1402"/>
        <p:cNvGrpSpPr/>
        <p:nvPr/>
      </p:nvGrpSpPr>
      <p:grpSpPr>
        <a:xfrm>
          <a:off x="0" y="0"/>
          <a:ext cx="0" cy="0"/>
          <a:chOff x="0" y="0"/>
          <a:chExt cx="0" cy="0"/>
        </a:xfrm>
      </p:grpSpPr>
      <p:sp>
        <p:nvSpPr>
          <p:cNvPr id="1403" name="Google Shape;1403;p92: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404" name="Google Shape;1404;p92: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8" name="Shape 1408"/>
        <p:cNvGrpSpPr/>
        <p:nvPr/>
      </p:nvGrpSpPr>
      <p:grpSpPr>
        <a:xfrm>
          <a:off x="0" y="0"/>
          <a:ext cx="0" cy="0"/>
          <a:chOff x="0" y="0"/>
          <a:chExt cx="0" cy="0"/>
        </a:xfrm>
      </p:grpSpPr>
      <p:sp>
        <p:nvSpPr>
          <p:cNvPr id="1409" name="Google Shape;1409;p93: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410" name="Google Shape;1410;p93: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8" name="Shape 1418"/>
        <p:cNvGrpSpPr/>
        <p:nvPr/>
      </p:nvGrpSpPr>
      <p:grpSpPr>
        <a:xfrm>
          <a:off x="0" y="0"/>
          <a:ext cx="0" cy="0"/>
          <a:chOff x="0" y="0"/>
          <a:chExt cx="0" cy="0"/>
        </a:xfrm>
      </p:grpSpPr>
      <p:sp>
        <p:nvSpPr>
          <p:cNvPr id="1419" name="Google Shape;1419;p94: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420" name="Google Shape;1420;p94: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8" name="Shape 1428"/>
        <p:cNvGrpSpPr/>
        <p:nvPr/>
      </p:nvGrpSpPr>
      <p:grpSpPr>
        <a:xfrm>
          <a:off x="0" y="0"/>
          <a:ext cx="0" cy="0"/>
          <a:chOff x="0" y="0"/>
          <a:chExt cx="0" cy="0"/>
        </a:xfrm>
      </p:grpSpPr>
      <p:sp>
        <p:nvSpPr>
          <p:cNvPr id="1429" name="Google Shape;1429;p95: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430" name="Google Shape;1430;p95: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3" name="Shape 1433"/>
        <p:cNvGrpSpPr/>
        <p:nvPr/>
      </p:nvGrpSpPr>
      <p:grpSpPr>
        <a:xfrm>
          <a:off x="0" y="0"/>
          <a:ext cx="0" cy="0"/>
          <a:chOff x="0" y="0"/>
          <a:chExt cx="0" cy="0"/>
        </a:xfrm>
      </p:grpSpPr>
      <p:sp>
        <p:nvSpPr>
          <p:cNvPr id="1434" name="Google Shape;1434;p96: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435" name="Google Shape;1435;p96: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9" name="Shape 1439"/>
        <p:cNvGrpSpPr/>
        <p:nvPr/>
      </p:nvGrpSpPr>
      <p:grpSpPr>
        <a:xfrm>
          <a:off x="0" y="0"/>
          <a:ext cx="0" cy="0"/>
          <a:chOff x="0" y="0"/>
          <a:chExt cx="0" cy="0"/>
        </a:xfrm>
      </p:grpSpPr>
      <p:sp>
        <p:nvSpPr>
          <p:cNvPr id="1440" name="Google Shape;1440;p97: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441" name="Google Shape;1441;p97: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5" name="Shape 1445"/>
        <p:cNvGrpSpPr/>
        <p:nvPr/>
      </p:nvGrpSpPr>
      <p:grpSpPr>
        <a:xfrm>
          <a:off x="0" y="0"/>
          <a:ext cx="0" cy="0"/>
          <a:chOff x="0" y="0"/>
          <a:chExt cx="0" cy="0"/>
        </a:xfrm>
      </p:grpSpPr>
      <p:sp>
        <p:nvSpPr>
          <p:cNvPr id="1446" name="Google Shape;1446;p98: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447" name="Google Shape;1447;p98: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9" name="Shape 1459"/>
        <p:cNvGrpSpPr/>
        <p:nvPr/>
      </p:nvGrpSpPr>
      <p:grpSpPr>
        <a:xfrm>
          <a:off x="0" y="0"/>
          <a:ext cx="0" cy="0"/>
          <a:chOff x="0" y="0"/>
          <a:chExt cx="0" cy="0"/>
        </a:xfrm>
      </p:grpSpPr>
      <p:sp>
        <p:nvSpPr>
          <p:cNvPr id="1460" name="Google Shape;1460;p99:notes"/>
          <p:cNvSpPr txBox="1"/>
          <p:nvPr>
            <p:ph idx="1" type="body"/>
          </p:nvPr>
        </p:nvSpPr>
        <p:spPr>
          <a:xfrm>
            <a:off x="673577" y="4748163"/>
            <a:ext cx="5388610" cy="3884861"/>
          </a:xfrm>
          <a:prstGeom prst="rect">
            <a:avLst/>
          </a:prstGeom>
        </p:spPr>
        <p:txBody>
          <a:bodyPr anchorCtr="0" anchor="t" bIns="46225" lIns="92450" spcFirstLastPara="1" rIns="92450" wrap="square" tIns="46225">
            <a:noAutofit/>
          </a:bodyPr>
          <a:lstStyle/>
          <a:p>
            <a:pPr indent="0" lvl="0" marL="0" rtl="0" algn="l">
              <a:spcBef>
                <a:spcPts val="0"/>
              </a:spcBef>
              <a:spcAft>
                <a:spcPts val="0"/>
              </a:spcAft>
              <a:buNone/>
            </a:pPr>
            <a:r>
              <a:t/>
            </a:r>
            <a:endParaRPr/>
          </a:p>
        </p:txBody>
      </p:sp>
      <p:sp>
        <p:nvSpPr>
          <p:cNvPr id="1461" name="Google Shape;1461;p99: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jpg"/><Relationship Id="rId3" Type="http://schemas.openxmlformats.org/officeDocument/2006/relationships/image" Target="../media/image1.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19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19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19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22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73" name="Shape 673"/>
        <p:cNvGrpSpPr/>
        <p:nvPr/>
      </p:nvGrpSpPr>
      <p:grpSpPr>
        <a:xfrm>
          <a:off x="0" y="0"/>
          <a:ext cx="0" cy="0"/>
          <a:chOff x="0" y="0"/>
          <a:chExt cx="0" cy="0"/>
        </a:xfrm>
      </p:grpSpPr>
      <p:sp>
        <p:nvSpPr>
          <p:cNvPr id="674" name="Google Shape;674;p30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5" name="Google Shape;675;p30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76" name="Google Shape;676;p30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77" name="Google Shape;677;p30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8" name="Google Shape;678;p30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9" name="Google Shape;679;p30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000000"/>
                </a:solidFill>
              </a:defRPr>
            </a:lvl1pPr>
            <a:lvl2pPr indent="0" lvl="1" marL="0" algn="r">
              <a:spcBef>
                <a:spcPts val="0"/>
              </a:spcBef>
              <a:buNone/>
              <a:defRPr>
                <a:solidFill>
                  <a:srgbClr val="000000"/>
                </a:solidFill>
              </a:defRPr>
            </a:lvl2pPr>
            <a:lvl3pPr indent="0" lvl="2" marL="0" algn="r">
              <a:spcBef>
                <a:spcPts val="0"/>
              </a:spcBef>
              <a:buNone/>
              <a:defRPr>
                <a:solidFill>
                  <a:srgbClr val="000000"/>
                </a:solidFill>
              </a:defRPr>
            </a:lvl3pPr>
            <a:lvl4pPr indent="0" lvl="3" marL="0" algn="r">
              <a:spcBef>
                <a:spcPts val="0"/>
              </a:spcBef>
              <a:buNone/>
              <a:defRPr>
                <a:solidFill>
                  <a:srgbClr val="000000"/>
                </a:solidFill>
              </a:defRPr>
            </a:lvl4pPr>
            <a:lvl5pPr indent="0" lvl="4" marL="0" algn="r">
              <a:spcBef>
                <a:spcPts val="0"/>
              </a:spcBef>
              <a:buNone/>
              <a:defRPr>
                <a:solidFill>
                  <a:srgbClr val="000000"/>
                </a:solidFill>
              </a:defRPr>
            </a:lvl5pPr>
            <a:lvl6pPr indent="0" lvl="5" marL="0" algn="r">
              <a:spcBef>
                <a:spcPts val="0"/>
              </a:spcBef>
              <a:buNone/>
              <a:defRPr>
                <a:solidFill>
                  <a:srgbClr val="000000"/>
                </a:solidFill>
              </a:defRPr>
            </a:lvl6pPr>
            <a:lvl7pPr indent="0" lvl="6" marL="0" algn="r">
              <a:spcBef>
                <a:spcPts val="0"/>
              </a:spcBef>
              <a:buNone/>
              <a:defRPr>
                <a:solidFill>
                  <a:srgbClr val="000000"/>
                </a:solidFill>
              </a:defRPr>
            </a:lvl7pPr>
            <a:lvl8pPr indent="0" lvl="7" marL="0" algn="r">
              <a:spcBef>
                <a:spcPts val="0"/>
              </a:spcBef>
              <a:buNone/>
              <a:defRPr>
                <a:solidFill>
                  <a:srgbClr val="000000"/>
                </a:solidFill>
              </a:defRPr>
            </a:lvl8pPr>
            <a:lvl9pPr indent="0" lvl="8" marL="0" algn="r">
              <a:spcBef>
                <a:spcPts val="0"/>
              </a:spcBef>
              <a:buNone/>
              <a:defRPr>
                <a:solidFill>
                  <a:srgbClr val="000000"/>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80" name="Shape 680"/>
        <p:cNvGrpSpPr/>
        <p:nvPr/>
      </p:nvGrpSpPr>
      <p:grpSpPr>
        <a:xfrm>
          <a:off x="0" y="0"/>
          <a:ext cx="0" cy="0"/>
          <a:chOff x="0" y="0"/>
          <a:chExt cx="0" cy="0"/>
        </a:xfrm>
      </p:grpSpPr>
      <p:sp>
        <p:nvSpPr>
          <p:cNvPr id="681" name="Google Shape;681;p30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2" name="Google Shape;682;p304"/>
          <p:cNvSpPr/>
          <p:nvPr>
            <p:ph idx="2" type="pic"/>
          </p:nvPr>
        </p:nvSpPr>
        <p:spPr>
          <a:xfrm>
            <a:off x="5183188" y="987425"/>
            <a:ext cx="6172200" cy="4873625"/>
          </a:xfrm>
          <a:prstGeom prst="rect">
            <a:avLst/>
          </a:prstGeom>
          <a:noFill/>
          <a:ln>
            <a:noFill/>
          </a:ln>
        </p:spPr>
      </p:sp>
      <p:sp>
        <p:nvSpPr>
          <p:cNvPr id="683" name="Google Shape;683;p30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84" name="Google Shape;684;p30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5" name="Google Shape;685;p30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6" name="Google Shape;686;p30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000000"/>
                </a:solidFill>
              </a:defRPr>
            </a:lvl1pPr>
            <a:lvl2pPr indent="0" lvl="1" marL="0" algn="r">
              <a:spcBef>
                <a:spcPts val="0"/>
              </a:spcBef>
              <a:buNone/>
              <a:defRPr>
                <a:solidFill>
                  <a:srgbClr val="000000"/>
                </a:solidFill>
              </a:defRPr>
            </a:lvl2pPr>
            <a:lvl3pPr indent="0" lvl="2" marL="0" algn="r">
              <a:spcBef>
                <a:spcPts val="0"/>
              </a:spcBef>
              <a:buNone/>
              <a:defRPr>
                <a:solidFill>
                  <a:srgbClr val="000000"/>
                </a:solidFill>
              </a:defRPr>
            </a:lvl3pPr>
            <a:lvl4pPr indent="0" lvl="3" marL="0" algn="r">
              <a:spcBef>
                <a:spcPts val="0"/>
              </a:spcBef>
              <a:buNone/>
              <a:defRPr>
                <a:solidFill>
                  <a:srgbClr val="000000"/>
                </a:solidFill>
              </a:defRPr>
            </a:lvl4pPr>
            <a:lvl5pPr indent="0" lvl="4" marL="0" algn="r">
              <a:spcBef>
                <a:spcPts val="0"/>
              </a:spcBef>
              <a:buNone/>
              <a:defRPr>
                <a:solidFill>
                  <a:srgbClr val="000000"/>
                </a:solidFill>
              </a:defRPr>
            </a:lvl5pPr>
            <a:lvl6pPr indent="0" lvl="5" marL="0" algn="r">
              <a:spcBef>
                <a:spcPts val="0"/>
              </a:spcBef>
              <a:buNone/>
              <a:defRPr>
                <a:solidFill>
                  <a:srgbClr val="000000"/>
                </a:solidFill>
              </a:defRPr>
            </a:lvl6pPr>
            <a:lvl7pPr indent="0" lvl="6" marL="0" algn="r">
              <a:spcBef>
                <a:spcPts val="0"/>
              </a:spcBef>
              <a:buNone/>
              <a:defRPr>
                <a:solidFill>
                  <a:srgbClr val="000000"/>
                </a:solidFill>
              </a:defRPr>
            </a:lvl7pPr>
            <a:lvl8pPr indent="0" lvl="7" marL="0" algn="r">
              <a:spcBef>
                <a:spcPts val="0"/>
              </a:spcBef>
              <a:buNone/>
              <a:defRPr>
                <a:solidFill>
                  <a:srgbClr val="000000"/>
                </a:solidFill>
              </a:defRPr>
            </a:lvl8pPr>
            <a:lvl9pPr indent="0" lvl="8" marL="0" algn="r">
              <a:spcBef>
                <a:spcPts val="0"/>
              </a:spcBef>
              <a:buNone/>
              <a:defRPr>
                <a:solidFill>
                  <a:srgbClr val="000000"/>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7" name="Shape 687"/>
        <p:cNvGrpSpPr/>
        <p:nvPr/>
      </p:nvGrpSpPr>
      <p:grpSpPr>
        <a:xfrm>
          <a:off x="0" y="0"/>
          <a:ext cx="0" cy="0"/>
          <a:chOff x="0" y="0"/>
          <a:chExt cx="0" cy="0"/>
        </a:xfrm>
      </p:grpSpPr>
      <p:sp>
        <p:nvSpPr>
          <p:cNvPr id="688" name="Google Shape;688;p30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9" name="Google Shape;689;p30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0" name="Google Shape;690;p30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1" name="Google Shape;691;p30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2" name="Google Shape;692;p30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000000"/>
                </a:solidFill>
              </a:defRPr>
            </a:lvl1pPr>
            <a:lvl2pPr indent="0" lvl="1" marL="0" algn="r">
              <a:spcBef>
                <a:spcPts val="0"/>
              </a:spcBef>
              <a:buNone/>
              <a:defRPr>
                <a:solidFill>
                  <a:srgbClr val="000000"/>
                </a:solidFill>
              </a:defRPr>
            </a:lvl2pPr>
            <a:lvl3pPr indent="0" lvl="2" marL="0" algn="r">
              <a:spcBef>
                <a:spcPts val="0"/>
              </a:spcBef>
              <a:buNone/>
              <a:defRPr>
                <a:solidFill>
                  <a:srgbClr val="000000"/>
                </a:solidFill>
              </a:defRPr>
            </a:lvl3pPr>
            <a:lvl4pPr indent="0" lvl="3" marL="0" algn="r">
              <a:spcBef>
                <a:spcPts val="0"/>
              </a:spcBef>
              <a:buNone/>
              <a:defRPr>
                <a:solidFill>
                  <a:srgbClr val="000000"/>
                </a:solidFill>
              </a:defRPr>
            </a:lvl4pPr>
            <a:lvl5pPr indent="0" lvl="4" marL="0" algn="r">
              <a:spcBef>
                <a:spcPts val="0"/>
              </a:spcBef>
              <a:buNone/>
              <a:defRPr>
                <a:solidFill>
                  <a:srgbClr val="000000"/>
                </a:solidFill>
              </a:defRPr>
            </a:lvl5pPr>
            <a:lvl6pPr indent="0" lvl="5" marL="0" algn="r">
              <a:spcBef>
                <a:spcPts val="0"/>
              </a:spcBef>
              <a:buNone/>
              <a:defRPr>
                <a:solidFill>
                  <a:srgbClr val="000000"/>
                </a:solidFill>
              </a:defRPr>
            </a:lvl6pPr>
            <a:lvl7pPr indent="0" lvl="6" marL="0" algn="r">
              <a:spcBef>
                <a:spcPts val="0"/>
              </a:spcBef>
              <a:buNone/>
              <a:defRPr>
                <a:solidFill>
                  <a:srgbClr val="000000"/>
                </a:solidFill>
              </a:defRPr>
            </a:lvl7pPr>
            <a:lvl8pPr indent="0" lvl="7" marL="0" algn="r">
              <a:spcBef>
                <a:spcPts val="0"/>
              </a:spcBef>
              <a:buNone/>
              <a:defRPr>
                <a:solidFill>
                  <a:srgbClr val="000000"/>
                </a:solidFill>
              </a:defRPr>
            </a:lvl8pPr>
            <a:lvl9pPr indent="0" lvl="8" marL="0" algn="r">
              <a:spcBef>
                <a:spcPts val="0"/>
              </a:spcBef>
              <a:buNone/>
              <a:defRPr>
                <a:solidFill>
                  <a:srgbClr val="000000"/>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93" name="Shape 693"/>
        <p:cNvGrpSpPr/>
        <p:nvPr/>
      </p:nvGrpSpPr>
      <p:grpSpPr>
        <a:xfrm>
          <a:off x="0" y="0"/>
          <a:ext cx="0" cy="0"/>
          <a:chOff x="0" y="0"/>
          <a:chExt cx="0" cy="0"/>
        </a:xfrm>
      </p:grpSpPr>
      <p:sp>
        <p:nvSpPr>
          <p:cNvPr id="694" name="Google Shape;694;p30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5" name="Google Shape;695;p30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6" name="Google Shape;696;p30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7" name="Google Shape;697;p30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8" name="Google Shape;698;p30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000000"/>
                </a:solidFill>
              </a:defRPr>
            </a:lvl1pPr>
            <a:lvl2pPr indent="0" lvl="1" marL="0" algn="r">
              <a:spcBef>
                <a:spcPts val="0"/>
              </a:spcBef>
              <a:buNone/>
              <a:defRPr>
                <a:solidFill>
                  <a:srgbClr val="000000"/>
                </a:solidFill>
              </a:defRPr>
            </a:lvl2pPr>
            <a:lvl3pPr indent="0" lvl="2" marL="0" algn="r">
              <a:spcBef>
                <a:spcPts val="0"/>
              </a:spcBef>
              <a:buNone/>
              <a:defRPr>
                <a:solidFill>
                  <a:srgbClr val="000000"/>
                </a:solidFill>
              </a:defRPr>
            </a:lvl3pPr>
            <a:lvl4pPr indent="0" lvl="3" marL="0" algn="r">
              <a:spcBef>
                <a:spcPts val="0"/>
              </a:spcBef>
              <a:buNone/>
              <a:defRPr>
                <a:solidFill>
                  <a:srgbClr val="000000"/>
                </a:solidFill>
              </a:defRPr>
            </a:lvl4pPr>
            <a:lvl5pPr indent="0" lvl="4" marL="0" algn="r">
              <a:spcBef>
                <a:spcPts val="0"/>
              </a:spcBef>
              <a:buNone/>
              <a:defRPr>
                <a:solidFill>
                  <a:srgbClr val="000000"/>
                </a:solidFill>
              </a:defRPr>
            </a:lvl5pPr>
            <a:lvl6pPr indent="0" lvl="5" marL="0" algn="r">
              <a:spcBef>
                <a:spcPts val="0"/>
              </a:spcBef>
              <a:buNone/>
              <a:defRPr>
                <a:solidFill>
                  <a:srgbClr val="000000"/>
                </a:solidFill>
              </a:defRPr>
            </a:lvl6pPr>
            <a:lvl7pPr indent="0" lvl="6" marL="0" algn="r">
              <a:spcBef>
                <a:spcPts val="0"/>
              </a:spcBef>
              <a:buNone/>
              <a:defRPr>
                <a:solidFill>
                  <a:srgbClr val="000000"/>
                </a:solidFill>
              </a:defRPr>
            </a:lvl7pPr>
            <a:lvl8pPr indent="0" lvl="7" marL="0" algn="r">
              <a:spcBef>
                <a:spcPts val="0"/>
              </a:spcBef>
              <a:buNone/>
              <a:defRPr>
                <a:solidFill>
                  <a:srgbClr val="000000"/>
                </a:solidFill>
              </a:defRPr>
            </a:lvl8pPr>
            <a:lvl9pPr indent="0" lvl="8" marL="0" algn="r">
              <a:spcBef>
                <a:spcPts val="0"/>
              </a:spcBef>
              <a:buNone/>
              <a:defRPr>
                <a:solidFill>
                  <a:srgbClr val="000000"/>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spTree>
      <p:nvGrpSpPr>
        <p:cNvPr id="699" name="Shape 699"/>
        <p:cNvGrpSpPr/>
        <p:nvPr/>
      </p:nvGrpSpPr>
      <p:grpSpPr>
        <a:xfrm>
          <a:off x="0" y="0"/>
          <a:ext cx="0" cy="0"/>
          <a:chOff x="0" y="0"/>
          <a:chExt cx="0" cy="0"/>
        </a:xfrm>
      </p:grpSpPr>
      <p:sp>
        <p:nvSpPr>
          <p:cNvPr id="700" name="Google Shape;700;p307"/>
          <p:cNvSpPr txBox="1"/>
          <p:nvPr>
            <p:ph type="ctrTitle"/>
          </p:nvPr>
        </p:nvSpPr>
        <p:spPr>
          <a:xfrm>
            <a:off x="836612" y="181992"/>
            <a:ext cx="10899981" cy="63559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700"/>
              <a:buFont typeface="Calibri"/>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1" name="Google Shape;701;p307"/>
          <p:cNvSpPr txBox="1"/>
          <p:nvPr>
            <p:ph idx="12" type="sldNum"/>
          </p:nvPr>
        </p:nvSpPr>
        <p:spPr>
          <a:xfrm>
            <a:off x="11650532" y="6342270"/>
            <a:ext cx="38210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i="1" sz="900">
                <a:solidFill>
                  <a:srgbClr val="000000"/>
                </a:solidFill>
                <a:latin typeface="Calibri"/>
                <a:ea typeface="Calibri"/>
                <a:cs typeface="Calibri"/>
                <a:sym typeface="Calibri"/>
              </a:defRPr>
            </a:lvl1pPr>
            <a:lvl2pPr indent="0" lvl="1" marL="0" algn="r">
              <a:spcBef>
                <a:spcPts val="0"/>
              </a:spcBef>
              <a:buNone/>
              <a:defRPr b="1" i="1" sz="900">
                <a:solidFill>
                  <a:srgbClr val="000000"/>
                </a:solidFill>
                <a:latin typeface="Calibri"/>
                <a:ea typeface="Calibri"/>
                <a:cs typeface="Calibri"/>
                <a:sym typeface="Calibri"/>
              </a:defRPr>
            </a:lvl2pPr>
            <a:lvl3pPr indent="0" lvl="2" marL="0" algn="r">
              <a:spcBef>
                <a:spcPts val="0"/>
              </a:spcBef>
              <a:buNone/>
              <a:defRPr b="1" i="1" sz="900">
                <a:solidFill>
                  <a:srgbClr val="000000"/>
                </a:solidFill>
                <a:latin typeface="Calibri"/>
                <a:ea typeface="Calibri"/>
                <a:cs typeface="Calibri"/>
                <a:sym typeface="Calibri"/>
              </a:defRPr>
            </a:lvl3pPr>
            <a:lvl4pPr indent="0" lvl="3" marL="0" algn="r">
              <a:spcBef>
                <a:spcPts val="0"/>
              </a:spcBef>
              <a:buNone/>
              <a:defRPr b="1" i="1" sz="900">
                <a:solidFill>
                  <a:srgbClr val="000000"/>
                </a:solidFill>
                <a:latin typeface="Calibri"/>
                <a:ea typeface="Calibri"/>
                <a:cs typeface="Calibri"/>
                <a:sym typeface="Calibri"/>
              </a:defRPr>
            </a:lvl4pPr>
            <a:lvl5pPr indent="0" lvl="4" marL="0" algn="r">
              <a:spcBef>
                <a:spcPts val="0"/>
              </a:spcBef>
              <a:buNone/>
              <a:defRPr b="1" i="1" sz="900">
                <a:solidFill>
                  <a:srgbClr val="000000"/>
                </a:solidFill>
                <a:latin typeface="Calibri"/>
                <a:ea typeface="Calibri"/>
                <a:cs typeface="Calibri"/>
                <a:sym typeface="Calibri"/>
              </a:defRPr>
            </a:lvl5pPr>
            <a:lvl6pPr indent="0" lvl="5" marL="0" algn="r">
              <a:spcBef>
                <a:spcPts val="0"/>
              </a:spcBef>
              <a:buNone/>
              <a:defRPr b="1" i="1" sz="900">
                <a:solidFill>
                  <a:srgbClr val="000000"/>
                </a:solidFill>
                <a:latin typeface="Calibri"/>
                <a:ea typeface="Calibri"/>
                <a:cs typeface="Calibri"/>
                <a:sym typeface="Calibri"/>
              </a:defRPr>
            </a:lvl6pPr>
            <a:lvl7pPr indent="0" lvl="6" marL="0" algn="r">
              <a:spcBef>
                <a:spcPts val="0"/>
              </a:spcBef>
              <a:buNone/>
              <a:defRPr b="1" i="1" sz="900">
                <a:solidFill>
                  <a:srgbClr val="000000"/>
                </a:solidFill>
                <a:latin typeface="Calibri"/>
                <a:ea typeface="Calibri"/>
                <a:cs typeface="Calibri"/>
                <a:sym typeface="Calibri"/>
              </a:defRPr>
            </a:lvl7pPr>
            <a:lvl8pPr indent="0" lvl="7" marL="0" algn="r">
              <a:spcBef>
                <a:spcPts val="0"/>
              </a:spcBef>
              <a:buNone/>
              <a:defRPr b="1" i="1" sz="900">
                <a:solidFill>
                  <a:srgbClr val="000000"/>
                </a:solidFill>
                <a:latin typeface="Calibri"/>
                <a:ea typeface="Calibri"/>
                <a:cs typeface="Calibri"/>
                <a:sym typeface="Calibri"/>
              </a:defRPr>
            </a:lvl8pPr>
            <a:lvl9pPr indent="0" lvl="8" marL="0" algn="r">
              <a:spcBef>
                <a:spcPts val="0"/>
              </a:spcBef>
              <a:buNone/>
              <a:defRPr b="1" i="1" sz="900">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showMasterSp="0">
  <p:cSld name="9_Title and Content">
    <p:spTree>
      <p:nvGrpSpPr>
        <p:cNvPr id="702" name="Shape 702"/>
        <p:cNvGrpSpPr/>
        <p:nvPr/>
      </p:nvGrpSpPr>
      <p:grpSpPr>
        <a:xfrm>
          <a:off x="0" y="0"/>
          <a:ext cx="0" cy="0"/>
          <a:chOff x="0" y="0"/>
          <a:chExt cx="0" cy="0"/>
        </a:xfrm>
      </p:grpSpPr>
    </p:spTree>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showMasterSp="0">
  <p:cSld name="2_Title and Content">
    <p:spTree>
      <p:nvGrpSpPr>
        <p:cNvPr id="703" name="Shape 703"/>
        <p:cNvGrpSpPr/>
        <p:nvPr/>
      </p:nvGrpSpPr>
      <p:grpSpPr>
        <a:xfrm>
          <a:off x="0" y="0"/>
          <a:ext cx="0" cy="0"/>
          <a:chOff x="0" y="0"/>
          <a:chExt cx="0" cy="0"/>
        </a:xfrm>
      </p:grpSpPr>
      <p:sp>
        <p:nvSpPr>
          <p:cNvPr id="704" name="Google Shape;704;p309"/>
          <p:cNvSpPr txBox="1"/>
          <p:nvPr>
            <p:ph idx="1" type="body"/>
          </p:nvPr>
        </p:nvSpPr>
        <p:spPr>
          <a:xfrm>
            <a:off x="2831637" y="476674"/>
            <a:ext cx="8942784" cy="5873299"/>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b="1" sz="2800"/>
            </a:lvl1pPr>
            <a:lvl2pPr indent="-381000" lvl="1" marL="914400" algn="l">
              <a:lnSpc>
                <a:spcPct val="90000"/>
              </a:lnSpc>
              <a:spcBef>
                <a:spcPts val="500"/>
              </a:spcBef>
              <a:spcAft>
                <a:spcPts val="0"/>
              </a:spcAft>
              <a:buClr>
                <a:schemeClr val="dk1"/>
              </a:buClr>
              <a:buSzPts val="2400"/>
              <a:buChar char="•"/>
              <a:defRPr sz="240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5" name="Google Shape;705;p309"/>
          <p:cNvSpPr txBox="1"/>
          <p:nvPr>
            <p:ph idx="11" type="ftr"/>
          </p:nvPr>
        </p:nvSpPr>
        <p:spPr>
          <a:xfrm>
            <a:off x="4487861" y="6520286"/>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6" name="Google Shape;706;p309"/>
          <p:cNvSpPr txBox="1"/>
          <p:nvPr>
            <p:ph idx="12" type="sldNum"/>
          </p:nvPr>
        </p:nvSpPr>
        <p:spPr>
          <a:xfrm>
            <a:off x="9299872" y="6520286"/>
            <a:ext cx="28448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1050">
                <a:solidFill>
                  <a:srgbClr val="000000"/>
                </a:solidFill>
                <a:latin typeface="Arial"/>
                <a:ea typeface="Arial"/>
                <a:cs typeface="Arial"/>
                <a:sym typeface="Arial"/>
              </a:defRPr>
            </a:lvl1pPr>
            <a:lvl2pPr indent="0" lvl="1" marL="0" algn="l">
              <a:spcBef>
                <a:spcPts val="0"/>
              </a:spcBef>
              <a:buNone/>
              <a:defRPr sz="1050">
                <a:solidFill>
                  <a:srgbClr val="000000"/>
                </a:solidFill>
                <a:latin typeface="Arial"/>
                <a:ea typeface="Arial"/>
                <a:cs typeface="Arial"/>
                <a:sym typeface="Arial"/>
              </a:defRPr>
            </a:lvl2pPr>
            <a:lvl3pPr indent="0" lvl="2" marL="0" algn="l">
              <a:spcBef>
                <a:spcPts val="0"/>
              </a:spcBef>
              <a:buNone/>
              <a:defRPr sz="1050">
                <a:solidFill>
                  <a:srgbClr val="000000"/>
                </a:solidFill>
                <a:latin typeface="Arial"/>
                <a:ea typeface="Arial"/>
                <a:cs typeface="Arial"/>
                <a:sym typeface="Arial"/>
              </a:defRPr>
            </a:lvl3pPr>
            <a:lvl4pPr indent="0" lvl="3" marL="0" algn="l">
              <a:spcBef>
                <a:spcPts val="0"/>
              </a:spcBef>
              <a:buNone/>
              <a:defRPr sz="1050">
                <a:solidFill>
                  <a:srgbClr val="000000"/>
                </a:solidFill>
                <a:latin typeface="Arial"/>
                <a:ea typeface="Arial"/>
                <a:cs typeface="Arial"/>
                <a:sym typeface="Arial"/>
              </a:defRPr>
            </a:lvl4pPr>
            <a:lvl5pPr indent="0" lvl="4" marL="0" algn="l">
              <a:spcBef>
                <a:spcPts val="0"/>
              </a:spcBef>
              <a:buNone/>
              <a:defRPr sz="1050">
                <a:solidFill>
                  <a:srgbClr val="000000"/>
                </a:solidFill>
                <a:latin typeface="Arial"/>
                <a:ea typeface="Arial"/>
                <a:cs typeface="Arial"/>
                <a:sym typeface="Arial"/>
              </a:defRPr>
            </a:lvl5pPr>
            <a:lvl6pPr indent="0" lvl="5" marL="0" algn="l">
              <a:spcBef>
                <a:spcPts val="0"/>
              </a:spcBef>
              <a:buNone/>
              <a:defRPr sz="1050">
                <a:solidFill>
                  <a:srgbClr val="000000"/>
                </a:solidFill>
                <a:latin typeface="Arial"/>
                <a:ea typeface="Arial"/>
                <a:cs typeface="Arial"/>
                <a:sym typeface="Arial"/>
              </a:defRPr>
            </a:lvl6pPr>
            <a:lvl7pPr indent="0" lvl="6" marL="0" algn="l">
              <a:spcBef>
                <a:spcPts val="0"/>
              </a:spcBef>
              <a:buNone/>
              <a:defRPr sz="1050">
                <a:solidFill>
                  <a:srgbClr val="000000"/>
                </a:solidFill>
                <a:latin typeface="Arial"/>
                <a:ea typeface="Arial"/>
                <a:cs typeface="Arial"/>
                <a:sym typeface="Arial"/>
              </a:defRPr>
            </a:lvl7pPr>
            <a:lvl8pPr indent="0" lvl="7" marL="0" algn="l">
              <a:spcBef>
                <a:spcPts val="0"/>
              </a:spcBef>
              <a:buNone/>
              <a:defRPr sz="1050">
                <a:solidFill>
                  <a:srgbClr val="000000"/>
                </a:solidFill>
                <a:latin typeface="Arial"/>
                <a:ea typeface="Arial"/>
                <a:cs typeface="Arial"/>
                <a:sym typeface="Arial"/>
              </a:defRPr>
            </a:lvl8pPr>
            <a:lvl9pPr indent="0" lvl="8" marL="0" algn="l">
              <a:spcBef>
                <a:spcPts val="0"/>
              </a:spcBef>
              <a:buNone/>
              <a:defRPr sz="105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707" name="Google Shape;707;p309"/>
          <p:cNvSpPr/>
          <p:nvPr/>
        </p:nvSpPr>
        <p:spPr>
          <a:xfrm>
            <a:off x="239358" y="116633"/>
            <a:ext cx="2208245" cy="6235083"/>
          </a:xfrm>
          <a:prstGeom prst="rect">
            <a:avLst/>
          </a:prstGeom>
          <a:blipFill rotWithShape="1">
            <a:blip r:embed="rId2">
              <a:alphaModFix/>
            </a:blip>
            <a:stretch>
              <a:fillRect b="0" l="0" r="0" t="0"/>
            </a:stretch>
          </a:blipFill>
          <a:ln cap="flat" cmpd="sng" w="12700">
            <a:solidFill>
              <a:srgbClr val="323F4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rgbClr val="FFFFFF"/>
              </a:solidFill>
              <a:latin typeface="Arial"/>
              <a:ea typeface="Arial"/>
              <a:cs typeface="Arial"/>
              <a:sym typeface="Arial"/>
            </a:endParaRPr>
          </a:p>
        </p:txBody>
      </p:sp>
      <p:sp>
        <p:nvSpPr>
          <p:cNvPr id="708" name="Google Shape;708;p309"/>
          <p:cNvSpPr/>
          <p:nvPr/>
        </p:nvSpPr>
        <p:spPr>
          <a:xfrm>
            <a:off x="47328" y="6351737"/>
            <a:ext cx="2639616" cy="461661"/>
          </a:xfrm>
          <a:prstGeom prst="rect">
            <a:avLst/>
          </a:prstGeom>
          <a:noFill/>
          <a:ln cap="flat" cmpd="sng" w="2857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rgbClr val="000000"/>
                </a:solidFill>
                <a:latin typeface="Arial"/>
                <a:ea typeface="Arial"/>
                <a:cs typeface="Arial"/>
                <a:sym typeface="Arial"/>
              </a:rPr>
              <a:t>Greater Participation for </a:t>
            </a:r>
            <a:r>
              <a:rPr lang="en-US" sz="1200" u="sng">
                <a:solidFill>
                  <a:srgbClr val="000000"/>
                </a:solidFill>
                <a:latin typeface="Arial"/>
                <a:ea typeface="Arial"/>
                <a:cs typeface="Arial"/>
                <a:sym typeface="Arial"/>
              </a:rPr>
              <a:t>Stronger</a:t>
            </a:r>
            <a:r>
              <a:rPr lang="en-US" sz="1200">
                <a:solidFill>
                  <a:srgbClr val="000000"/>
                </a:solidFill>
                <a:latin typeface="Arial"/>
                <a:ea typeface="Arial"/>
                <a:cs typeface="Arial"/>
                <a:sym typeface="Arial"/>
              </a:rPr>
              <a:t> Democracy</a:t>
            </a:r>
            <a:endParaRPr sz="1200">
              <a:solidFill>
                <a:srgbClr val="000000"/>
              </a:solidFill>
              <a:latin typeface="Arial"/>
              <a:ea typeface="Arial"/>
              <a:cs typeface="Arial"/>
              <a:sym typeface="Arial"/>
            </a:endParaRPr>
          </a:p>
        </p:txBody>
      </p:sp>
      <p:sp>
        <p:nvSpPr>
          <p:cNvPr id="709" name="Google Shape;709;p309"/>
          <p:cNvSpPr/>
          <p:nvPr/>
        </p:nvSpPr>
        <p:spPr>
          <a:xfrm>
            <a:off x="2735627" y="6309320"/>
            <a:ext cx="9217024" cy="72008"/>
          </a:xfrm>
          <a:prstGeom prst="rect">
            <a:avLst/>
          </a:prstGeom>
          <a:blipFill rotWithShape="1">
            <a:blip r:embed="rId2">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rgbClr val="FFFFFF"/>
              </a:solidFill>
              <a:latin typeface="Arial"/>
              <a:ea typeface="Arial"/>
              <a:cs typeface="Arial"/>
              <a:sym typeface="Arial"/>
            </a:endParaRPr>
          </a:p>
        </p:txBody>
      </p:sp>
      <p:sp>
        <p:nvSpPr>
          <p:cNvPr id="710" name="Google Shape;710;p309"/>
          <p:cNvSpPr/>
          <p:nvPr/>
        </p:nvSpPr>
        <p:spPr>
          <a:xfrm>
            <a:off x="263018" y="1340767"/>
            <a:ext cx="2208237" cy="1815878"/>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2800">
                <a:solidFill>
                  <a:srgbClr val="F2F2F2"/>
                </a:solidFill>
                <a:latin typeface="Arial"/>
                <a:ea typeface="Arial"/>
                <a:cs typeface="Arial"/>
                <a:sym typeface="Arial"/>
              </a:rPr>
              <a:t>Gujarat</a:t>
            </a:r>
            <a:endParaRPr/>
          </a:p>
          <a:p>
            <a:pPr indent="0" lvl="0" marL="0" marR="0" rtl="0" algn="r">
              <a:spcBef>
                <a:spcPts val="0"/>
              </a:spcBef>
              <a:spcAft>
                <a:spcPts val="0"/>
              </a:spcAft>
              <a:buNone/>
            </a:pPr>
            <a:r>
              <a:rPr b="1" lang="en-US" sz="2800">
                <a:solidFill>
                  <a:srgbClr val="F2F2F2"/>
                </a:solidFill>
                <a:latin typeface="Arial"/>
                <a:ea typeface="Arial"/>
                <a:cs typeface="Arial"/>
                <a:sym typeface="Arial"/>
              </a:rPr>
              <a:t>Assembly</a:t>
            </a:r>
            <a:r>
              <a:rPr b="1" lang="en-US" sz="2800">
                <a:solidFill>
                  <a:srgbClr val="FFFFFF"/>
                </a:solidFill>
                <a:latin typeface="Arial"/>
                <a:ea typeface="Arial"/>
                <a:cs typeface="Arial"/>
                <a:sym typeface="Arial"/>
              </a:rPr>
              <a:t> Election 2018</a:t>
            </a:r>
            <a:endParaRPr b="1" sz="2800">
              <a:solidFill>
                <a:srgbClr val="FFFFFF"/>
              </a:solidFill>
              <a:latin typeface="Arial"/>
              <a:ea typeface="Arial"/>
              <a:cs typeface="Arial"/>
              <a:sym typeface="Arial"/>
            </a:endParaRPr>
          </a:p>
        </p:txBody>
      </p:sp>
      <p:pic>
        <p:nvPicPr>
          <p:cNvPr descr="C:\Users\Pritesh\Downloads\IMG-20170504-WA0009.jpg" id="711" name="Google Shape;711;p309"/>
          <p:cNvPicPr preferRelativeResize="0"/>
          <p:nvPr/>
        </p:nvPicPr>
        <p:blipFill rotWithShape="1">
          <a:blip r:embed="rId3">
            <a:alphaModFix/>
          </a:blip>
          <a:srcRect b="0" l="0" r="0" t="0"/>
          <a:stretch/>
        </p:blipFill>
        <p:spPr>
          <a:xfrm>
            <a:off x="238496" y="116635"/>
            <a:ext cx="2195408" cy="1224137"/>
          </a:xfrm>
          <a:prstGeom prst="rect">
            <a:avLst/>
          </a:prstGeom>
          <a:noFill/>
          <a:ln>
            <a:noFill/>
          </a:ln>
        </p:spPr>
      </p:pic>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2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22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2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0" name="Shape 90"/>
        <p:cNvGrpSpPr/>
        <p:nvPr/>
      </p:nvGrpSpPr>
      <p:grpSpPr>
        <a:xfrm>
          <a:off x="0" y="0"/>
          <a:ext cx="0" cy="0"/>
          <a:chOff x="0" y="0"/>
          <a:chExt cx="0" cy="0"/>
        </a:xfrm>
      </p:grpSpPr>
      <p:sp>
        <p:nvSpPr>
          <p:cNvPr id="91" name="Google Shape;91;p20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20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 name="Google Shape;93;p20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20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20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6" name="Shape 96"/>
        <p:cNvGrpSpPr/>
        <p:nvPr/>
      </p:nvGrpSpPr>
      <p:grpSpPr>
        <a:xfrm>
          <a:off x="0" y="0"/>
          <a:ext cx="0" cy="0"/>
          <a:chOff x="0" y="0"/>
          <a:chExt cx="0" cy="0"/>
        </a:xfrm>
      </p:grpSpPr>
      <p:sp>
        <p:nvSpPr>
          <p:cNvPr id="97" name="Google Shape;97;p20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 name="Google Shape;98;p20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 name="Google Shape;99;p20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 name="Google Shape;100;p20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20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20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3" name="Shape 103"/>
        <p:cNvGrpSpPr/>
        <p:nvPr/>
      </p:nvGrpSpPr>
      <p:grpSpPr>
        <a:xfrm>
          <a:off x="0" y="0"/>
          <a:ext cx="0" cy="0"/>
          <a:chOff x="0" y="0"/>
          <a:chExt cx="0" cy="0"/>
        </a:xfrm>
      </p:grpSpPr>
      <p:sp>
        <p:nvSpPr>
          <p:cNvPr id="104" name="Google Shape;104;p20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 name="Google Shape;105;p20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06" name="Google Shape;106;p20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7" name="Google Shape;107;p20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20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20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0" name="Shape 110"/>
        <p:cNvGrpSpPr/>
        <p:nvPr/>
      </p:nvGrpSpPr>
      <p:grpSpPr>
        <a:xfrm>
          <a:off x="0" y="0"/>
          <a:ext cx="0" cy="0"/>
          <a:chOff x="0" y="0"/>
          <a:chExt cx="0" cy="0"/>
        </a:xfrm>
      </p:grpSpPr>
      <p:sp>
        <p:nvSpPr>
          <p:cNvPr id="111" name="Google Shape;111;p22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2" name="Google Shape;112;p22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13" name="Google Shape;113;p2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2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 name="Google Shape;115;p2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6" name="Shape 116"/>
        <p:cNvGrpSpPr/>
        <p:nvPr/>
      </p:nvGrpSpPr>
      <p:grpSpPr>
        <a:xfrm>
          <a:off x="0" y="0"/>
          <a:ext cx="0" cy="0"/>
          <a:chOff x="0" y="0"/>
          <a:chExt cx="0" cy="0"/>
        </a:xfrm>
      </p:grpSpPr>
      <p:sp>
        <p:nvSpPr>
          <p:cNvPr id="117" name="Google Shape;117;p22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8" name="Google Shape;118;p22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19" name="Google Shape;119;p2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2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2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2" name="Shape 122"/>
        <p:cNvGrpSpPr/>
        <p:nvPr/>
      </p:nvGrpSpPr>
      <p:grpSpPr>
        <a:xfrm>
          <a:off x="0" y="0"/>
          <a:ext cx="0" cy="0"/>
          <a:chOff x="0" y="0"/>
          <a:chExt cx="0" cy="0"/>
        </a:xfrm>
      </p:grpSpPr>
      <p:sp>
        <p:nvSpPr>
          <p:cNvPr id="123" name="Google Shape;123;p22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 name="Google Shape;124;p22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5" name="Google Shape;125;p22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 name="Google Shape;126;p22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7" name="Google Shape;127;p22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 name="Google Shape;128;p2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2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2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1" name="Shape 131"/>
        <p:cNvGrpSpPr/>
        <p:nvPr/>
      </p:nvGrpSpPr>
      <p:grpSpPr>
        <a:xfrm>
          <a:off x="0" y="0"/>
          <a:ext cx="0" cy="0"/>
          <a:chOff x="0" y="0"/>
          <a:chExt cx="0" cy="0"/>
        </a:xfrm>
      </p:grpSpPr>
      <p:sp>
        <p:nvSpPr>
          <p:cNvPr id="132" name="Google Shape;132;p2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3" name="Google Shape;133;p2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2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2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6" name="Shape 136"/>
        <p:cNvGrpSpPr/>
        <p:nvPr/>
      </p:nvGrpSpPr>
      <p:grpSpPr>
        <a:xfrm>
          <a:off x="0" y="0"/>
          <a:ext cx="0" cy="0"/>
          <a:chOff x="0" y="0"/>
          <a:chExt cx="0" cy="0"/>
        </a:xfrm>
      </p:grpSpPr>
      <p:sp>
        <p:nvSpPr>
          <p:cNvPr id="137" name="Google Shape;137;p2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2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2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sp>
        <p:nvSpPr>
          <p:cNvPr id="20" name="Google Shape;20;p19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19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19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19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19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0" name="Shape 140"/>
        <p:cNvGrpSpPr/>
        <p:nvPr/>
      </p:nvGrpSpPr>
      <p:grpSpPr>
        <a:xfrm>
          <a:off x="0" y="0"/>
          <a:ext cx="0" cy="0"/>
          <a:chOff x="0" y="0"/>
          <a:chExt cx="0" cy="0"/>
        </a:xfrm>
      </p:grpSpPr>
      <p:sp>
        <p:nvSpPr>
          <p:cNvPr id="141" name="Google Shape;141;p23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2" name="Google Shape;142;p232"/>
          <p:cNvSpPr/>
          <p:nvPr>
            <p:ph idx="2" type="pic"/>
          </p:nvPr>
        </p:nvSpPr>
        <p:spPr>
          <a:xfrm>
            <a:off x="5183188" y="987425"/>
            <a:ext cx="6172200" cy="4873625"/>
          </a:xfrm>
          <a:prstGeom prst="rect">
            <a:avLst/>
          </a:prstGeom>
          <a:noFill/>
          <a:ln>
            <a:noFill/>
          </a:ln>
        </p:spPr>
      </p:sp>
      <p:sp>
        <p:nvSpPr>
          <p:cNvPr id="143" name="Google Shape;143;p23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4" name="Google Shape;144;p2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p2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2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7" name="Shape 147"/>
        <p:cNvGrpSpPr/>
        <p:nvPr/>
      </p:nvGrpSpPr>
      <p:grpSpPr>
        <a:xfrm>
          <a:off x="0" y="0"/>
          <a:ext cx="0" cy="0"/>
          <a:chOff x="0" y="0"/>
          <a:chExt cx="0" cy="0"/>
        </a:xfrm>
      </p:grpSpPr>
      <p:sp>
        <p:nvSpPr>
          <p:cNvPr id="148" name="Google Shape;148;p2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9" name="Google Shape;149;p23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p2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2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2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3" name="Shape 153"/>
        <p:cNvGrpSpPr/>
        <p:nvPr/>
      </p:nvGrpSpPr>
      <p:grpSpPr>
        <a:xfrm>
          <a:off x="0" y="0"/>
          <a:ext cx="0" cy="0"/>
          <a:chOff x="0" y="0"/>
          <a:chExt cx="0" cy="0"/>
        </a:xfrm>
      </p:grpSpPr>
      <p:sp>
        <p:nvSpPr>
          <p:cNvPr id="154" name="Google Shape;154;p23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 name="Google Shape;155;p23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p2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2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2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159" name="Shape 159"/>
        <p:cNvGrpSpPr/>
        <p:nvPr/>
      </p:nvGrpSpPr>
      <p:grpSpPr>
        <a:xfrm>
          <a:off x="0" y="0"/>
          <a:ext cx="0" cy="0"/>
          <a:chOff x="0" y="0"/>
          <a:chExt cx="0" cy="0"/>
        </a:xfrm>
      </p:grpSpPr>
      <p:sp>
        <p:nvSpPr>
          <p:cNvPr id="160" name="Google Shape;160;p235"/>
          <p:cNvSpPr txBox="1"/>
          <p:nvPr>
            <p:ph idx="10" type="dt"/>
          </p:nvPr>
        </p:nvSpPr>
        <p:spPr>
          <a:xfrm>
            <a:off x="609600" y="6356353"/>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1" name="Google Shape;161;p235"/>
          <p:cNvSpPr txBox="1"/>
          <p:nvPr>
            <p:ph idx="12" type="sldNum"/>
          </p:nvPr>
        </p:nvSpPr>
        <p:spPr>
          <a:xfrm>
            <a:off x="8737600" y="6356353"/>
            <a:ext cx="28448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8" name="Shape 168"/>
        <p:cNvGrpSpPr/>
        <p:nvPr/>
      </p:nvGrpSpPr>
      <p:grpSpPr>
        <a:xfrm>
          <a:off x="0" y="0"/>
          <a:ext cx="0" cy="0"/>
          <a:chOff x="0" y="0"/>
          <a:chExt cx="0" cy="0"/>
        </a:xfrm>
      </p:grpSpPr>
      <p:sp>
        <p:nvSpPr>
          <p:cNvPr id="169" name="Google Shape;169;p20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0" name="Google Shape;170;p20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 name="Google Shape;171;p20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2" name="Google Shape;172;p20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3" name="Google Shape;173;p20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4" name="Shape 174"/>
        <p:cNvGrpSpPr/>
        <p:nvPr/>
      </p:nvGrpSpPr>
      <p:grpSpPr>
        <a:xfrm>
          <a:off x="0" y="0"/>
          <a:ext cx="0" cy="0"/>
          <a:chOff x="0" y="0"/>
          <a:chExt cx="0" cy="0"/>
        </a:xfrm>
      </p:grpSpPr>
      <p:sp>
        <p:nvSpPr>
          <p:cNvPr id="175" name="Google Shape;175;p20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6" name="Google Shape;176;p20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7" name="Google Shape;177;p20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8" name="Google Shape;178;p20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9" name="Shape 179"/>
        <p:cNvGrpSpPr/>
        <p:nvPr/>
      </p:nvGrpSpPr>
      <p:grpSpPr>
        <a:xfrm>
          <a:off x="0" y="0"/>
          <a:ext cx="0" cy="0"/>
          <a:chOff x="0" y="0"/>
          <a:chExt cx="0" cy="0"/>
        </a:xfrm>
      </p:grpSpPr>
      <p:sp>
        <p:nvSpPr>
          <p:cNvPr id="180" name="Google Shape;180;p23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1" name="Google Shape;181;p23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2" name="Google Shape;182;p2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3" name="Google Shape;183;p2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4" name="Google Shape;184;p2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5" name="Shape 185"/>
        <p:cNvGrpSpPr/>
        <p:nvPr/>
      </p:nvGrpSpPr>
      <p:grpSpPr>
        <a:xfrm>
          <a:off x="0" y="0"/>
          <a:ext cx="0" cy="0"/>
          <a:chOff x="0" y="0"/>
          <a:chExt cx="0" cy="0"/>
        </a:xfrm>
      </p:grpSpPr>
      <p:sp>
        <p:nvSpPr>
          <p:cNvPr id="186" name="Google Shape;186;p23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7" name="Google Shape;187;p23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88" name="Google Shape;188;p2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 name="Google Shape;189;p2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0" name="Google Shape;190;p2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91" name="Shape 191"/>
        <p:cNvGrpSpPr/>
        <p:nvPr/>
      </p:nvGrpSpPr>
      <p:grpSpPr>
        <a:xfrm>
          <a:off x="0" y="0"/>
          <a:ext cx="0" cy="0"/>
          <a:chOff x="0" y="0"/>
          <a:chExt cx="0" cy="0"/>
        </a:xfrm>
      </p:grpSpPr>
      <p:sp>
        <p:nvSpPr>
          <p:cNvPr id="192" name="Google Shape;192;p2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3" name="Google Shape;193;p23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 name="Google Shape;194;p23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 name="Google Shape;195;p2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6" name="Google Shape;196;p2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7" name="Google Shape;197;p2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98" name="Shape 198"/>
        <p:cNvGrpSpPr/>
        <p:nvPr/>
      </p:nvGrpSpPr>
      <p:grpSpPr>
        <a:xfrm>
          <a:off x="0" y="0"/>
          <a:ext cx="0" cy="0"/>
          <a:chOff x="0" y="0"/>
          <a:chExt cx="0" cy="0"/>
        </a:xfrm>
      </p:grpSpPr>
      <p:sp>
        <p:nvSpPr>
          <p:cNvPr id="199" name="Google Shape;199;p23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0" name="Google Shape;200;p23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01" name="Google Shape;201;p23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 name="Google Shape;202;p23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03" name="Google Shape;203;p23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 name="Google Shape;204;p2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5" name="Google Shape;205;p2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6" name="Google Shape;206;p2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 name="Shape 25"/>
        <p:cNvGrpSpPr/>
        <p:nvPr/>
      </p:nvGrpSpPr>
      <p:grpSpPr>
        <a:xfrm>
          <a:off x="0" y="0"/>
          <a:ext cx="0" cy="0"/>
          <a:chOff x="0" y="0"/>
          <a:chExt cx="0" cy="0"/>
        </a:xfrm>
      </p:grpSpPr>
      <p:sp>
        <p:nvSpPr>
          <p:cNvPr id="26" name="Google Shape;26;p19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19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8" name="Google Shape;28;p19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19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19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7" name="Shape 207"/>
        <p:cNvGrpSpPr/>
        <p:nvPr/>
      </p:nvGrpSpPr>
      <p:grpSpPr>
        <a:xfrm>
          <a:off x="0" y="0"/>
          <a:ext cx="0" cy="0"/>
          <a:chOff x="0" y="0"/>
          <a:chExt cx="0" cy="0"/>
        </a:xfrm>
      </p:grpSpPr>
      <p:sp>
        <p:nvSpPr>
          <p:cNvPr id="208" name="Google Shape;208;p2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9" name="Google Shape;209;p2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0" name="Google Shape;210;p2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11" name="Shape 211"/>
        <p:cNvGrpSpPr/>
        <p:nvPr/>
      </p:nvGrpSpPr>
      <p:grpSpPr>
        <a:xfrm>
          <a:off x="0" y="0"/>
          <a:ext cx="0" cy="0"/>
          <a:chOff x="0" y="0"/>
          <a:chExt cx="0" cy="0"/>
        </a:xfrm>
      </p:grpSpPr>
      <p:sp>
        <p:nvSpPr>
          <p:cNvPr id="212" name="Google Shape;212;p24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3" name="Google Shape;213;p24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14" name="Google Shape;214;p24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5" name="Google Shape;215;p2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6" name="Google Shape;216;p2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7" name="Google Shape;217;p2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18" name="Shape 218"/>
        <p:cNvGrpSpPr/>
        <p:nvPr/>
      </p:nvGrpSpPr>
      <p:grpSpPr>
        <a:xfrm>
          <a:off x="0" y="0"/>
          <a:ext cx="0" cy="0"/>
          <a:chOff x="0" y="0"/>
          <a:chExt cx="0" cy="0"/>
        </a:xfrm>
      </p:grpSpPr>
      <p:sp>
        <p:nvSpPr>
          <p:cNvPr id="219" name="Google Shape;219;p24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0" name="Google Shape;220;p242"/>
          <p:cNvSpPr/>
          <p:nvPr>
            <p:ph idx="2" type="pic"/>
          </p:nvPr>
        </p:nvSpPr>
        <p:spPr>
          <a:xfrm>
            <a:off x="5183188" y="987425"/>
            <a:ext cx="6172200" cy="4873625"/>
          </a:xfrm>
          <a:prstGeom prst="rect">
            <a:avLst/>
          </a:prstGeom>
          <a:noFill/>
          <a:ln>
            <a:noFill/>
          </a:ln>
        </p:spPr>
      </p:sp>
      <p:sp>
        <p:nvSpPr>
          <p:cNvPr id="221" name="Google Shape;221;p24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22" name="Google Shape;222;p2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3" name="Google Shape;223;p2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4" name="Google Shape;224;p2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25" name="Shape 225"/>
        <p:cNvGrpSpPr/>
        <p:nvPr/>
      </p:nvGrpSpPr>
      <p:grpSpPr>
        <a:xfrm>
          <a:off x="0" y="0"/>
          <a:ext cx="0" cy="0"/>
          <a:chOff x="0" y="0"/>
          <a:chExt cx="0" cy="0"/>
        </a:xfrm>
      </p:grpSpPr>
      <p:sp>
        <p:nvSpPr>
          <p:cNvPr id="226" name="Google Shape;226;p2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7" name="Google Shape;227;p24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 name="Google Shape;228;p2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9" name="Google Shape;229;p2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0" name="Google Shape;230;p2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31" name="Shape 231"/>
        <p:cNvGrpSpPr/>
        <p:nvPr/>
      </p:nvGrpSpPr>
      <p:grpSpPr>
        <a:xfrm>
          <a:off x="0" y="0"/>
          <a:ext cx="0" cy="0"/>
          <a:chOff x="0" y="0"/>
          <a:chExt cx="0" cy="0"/>
        </a:xfrm>
      </p:grpSpPr>
      <p:sp>
        <p:nvSpPr>
          <p:cNvPr id="232" name="Google Shape;232;p24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3" name="Google Shape;233;p24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 name="Google Shape;234;p2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5" name="Google Shape;235;p2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6" name="Google Shape;236;p2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3" name="Shape 243"/>
        <p:cNvGrpSpPr/>
        <p:nvPr/>
      </p:nvGrpSpPr>
      <p:grpSpPr>
        <a:xfrm>
          <a:off x="0" y="0"/>
          <a:ext cx="0" cy="0"/>
          <a:chOff x="0" y="0"/>
          <a:chExt cx="0" cy="0"/>
        </a:xfrm>
      </p:grpSpPr>
      <p:sp>
        <p:nvSpPr>
          <p:cNvPr id="244" name="Google Shape;244;p20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5" name="Google Shape;245;p20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6" name="Google Shape;246;p20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7" name="Google Shape;247;p20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8" name="Shape 248"/>
        <p:cNvGrpSpPr/>
        <p:nvPr/>
      </p:nvGrpSpPr>
      <p:grpSpPr>
        <a:xfrm>
          <a:off x="0" y="0"/>
          <a:ext cx="0" cy="0"/>
          <a:chOff x="0" y="0"/>
          <a:chExt cx="0" cy="0"/>
        </a:xfrm>
      </p:grpSpPr>
      <p:sp>
        <p:nvSpPr>
          <p:cNvPr id="249" name="Google Shape;249;p24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0" name="Google Shape;250;p24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51" name="Google Shape;251;p2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2" name="Google Shape;252;p2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3" name="Google Shape;253;p2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4" name="Shape 254"/>
        <p:cNvGrpSpPr/>
        <p:nvPr/>
      </p:nvGrpSpPr>
      <p:grpSpPr>
        <a:xfrm>
          <a:off x="0" y="0"/>
          <a:ext cx="0" cy="0"/>
          <a:chOff x="0" y="0"/>
          <a:chExt cx="0" cy="0"/>
        </a:xfrm>
      </p:grpSpPr>
      <p:sp>
        <p:nvSpPr>
          <p:cNvPr id="255" name="Google Shape;255;p2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6" name="Google Shape;256;p24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 name="Google Shape;257;p2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8" name="Google Shape;258;p2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9" name="Google Shape;259;p2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0" name="Shape 260"/>
        <p:cNvGrpSpPr/>
        <p:nvPr/>
      </p:nvGrpSpPr>
      <p:grpSpPr>
        <a:xfrm>
          <a:off x="0" y="0"/>
          <a:ext cx="0" cy="0"/>
          <a:chOff x="0" y="0"/>
          <a:chExt cx="0" cy="0"/>
        </a:xfrm>
      </p:grpSpPr>
      <p:sp>
        <p:nvSpPr>
          <p:cNvPr id="261" name="Google Shape;261;p24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2" name="Google Shape;262;p24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3" name="Google Shape;263;p2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4" name="Google Shape;264;p2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5" name="Google Shape;265;p2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66" name="Shape 266"/>
        <p:cNvGrpSpPr/>
        <p:nvPr/>
      </p:nvGrpSpPr>
      <p:grpSpPr>
        <a:xfrm>
          <a:off x="0" y="0"/>
          <a:ext cx="0" cy="0"/>
          <a:chOff x="0" y="0"/>
          <a:chExt cx="0" cy="0"/>
        </a:xfrm>
      </p:grpSpPr>
      <p:sp>
        <p:nvSpPr>
          <p:cNvPr id="267" name="Google Shape;267;p2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8" name="Google Shape;268;p24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 name="Google Shape;269;p24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 name="Google Shape;270;p2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1" name="Google Shape;271;p2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2" name="Google Shape;272;p2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21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21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2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2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2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73" name="Shape 273"/>
        <p:cNvGrpSpPr/>
        <p:nvPr/>
      </p:nvGrpSpPr>
      <p:grpSpPr>
        <a:xfrm>
          <a:off x="0" y="0"/>
          <a:ext cx="0" cy="0"/>
          <a:chOff x="0" y="0"/>
          <a:chExt cx="0" cy="0"/>
        </a:xfrm>
      </p:grpSpPr>
      <p:sp>
        <p:nvSpPr>
          <p:cNvPr id="274" name="Google Shape;274;p24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5" name="Google Shape;275;p24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76" name="Google Shape;276;p24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 name="Google Shape;277;p24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78" name="Google Shape;278;p24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 name="Google Shape;279;p2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0" name="Google Shape;280;p2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1" name="Google Shape;281;p2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2" name="Shape 282"/>
        <p:cNvGrpSpPr/>
        <p:nvPr/>
      </p:nvGrpSpPr>
      <p:grpSpPr>
        <a:xfrm>
          <a:off x="0" y="0"/>
          <a:ext cx="0" cy="0"/>
          <a:chOff x="0" y="0"/>
          <a:chExt cx="0" cy="0"/>
        </a:xfrm>
      </p:grpSpPr>
      <p:sp>
        <p:nvSpPr>
          <p:cNvPr id="283" name="Google Shape;283;p2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4" name="Google Shape;284;p2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5" name="Google Shape;285;p2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86" name="Shape 286"/>
        <p:cNvGrpSpPr/>
        <p:nvPr/>
      </p:nvGrpSpPr>
      <p:grpSpPr>
        <a:xfrm>
          <a:off x="0" y="0"/>
          <a:ext cx="0" cy="0"/>
          <a:chOff x="0" y="0"/>
          <a:chExt cx="0" cy="0"/>
        </a:xfrm>
      </p:grpSpPr>
      <p:sp>
        <p:nvSpPr>
          <p:cNvPr id="287" name="Google Shape;287;p25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8" name="Google Shape;288;p25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89" name="Google Shape;289;p25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90" name="Google Shape;290;p2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1" name="Google Shape;291;p2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2" name="Google Shape;292;p2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93" name="Shape 293"/>
        <p:cNvGrpSpPr/>
        <p:nvPr/>
      </p:nvGrpSpPr>
      <p:grpSpPr>
        <a:xfrm>
          <a:off x="0" y="0"/>
          <a:ext cx="0" cy="0"/>
          <a:chOff x="0" y="0"/>
          <a:chExt cx="0" cy="0"/>
        </a:xfrm>
      </p:grpSpPr>
      <p:sp>
        <p:nvSpPr>
          <p:cNvPr id="294" name="Google Shape;294;p25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5" name="Google Shape;295;p252"/>
          <p:cNvSpPr/>
          <p:nvPr>
            <p:ph idx="2" type="pic"/>
          </p:nvPr>
        </p:nvSpPr>
        <p:spPr>
          <a:xfrm>
            <a:off x="5183188" y="987425"/>
            <a:ext cx="6172200" cy="4873625"/>
          </a:xfrm>
          <a:prstGeom prst="rect">
            <a:avLst/>
          </a:prstGeom>
          <a:noFill/>
          <a:ln>
            <a:noFill/>
          </a:ln>
        </p:spPr>
      </p:sp>
      <p:sp>
        <p:nvSpPr>
          <p:cNvPr id="296" name="Google Shape;296;p25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97" name="Google Shape;297;p2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8" name="Google Shape;298;p2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9" name="Google Shape;299;p2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00" name="Shape 300"/>
        <p:cNvGrpSpPr/>
        <p:nvPr/>
      </p:nvGrpSpPr>
      <p:grpSpPr>
        <a:xfrm>
          <a:off x="0" y="0"/>
          <a:ext cx="0" cy="0"/>
          <a:chOff x="0" y="0"/>
          <a:chExt cx="0" cy="0"/>
        </a:xfrm>
      </p:grpSpPr>
      <p:sp>
        <p:nvSpPr>
          <p:cNvPr id="301" name="Google Shape;301;p25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2" name="Google Shape;302;p25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 name="Google Shape;303;p2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4" name="Google Shape;304;p2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5" name="Google Shape;305;p2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06" name="Shape 306"/>
        <p:cNvGrpSpPr/>
        <p:nvPr/>
      </p:nvGrpSpPr>
      <p:grpSpPr>
        <a:xfrm>
          <a:off x="0" y="0"/>
          <a:ext cx="0" cy="0"/>
          <a:chOff x="0" y="0"/>
          <a:chExt cx="0" cy="0"/>
        </a:xfrm>
      </p:grpSpPr>
      <p:sp>
        <p:nvSpPr>
          <p:cNvPr id="307" name="Google Shape;307;p25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8" name="Google Shape;308;p25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9" name="Google Shape;309;p2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0" name="Google Shape;310;p2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1" name="Google Shape;311;p2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8" name="Shape 318"/>
        <p:cNvGrpSpPr/>
        <p:nvPr/>
      </p:nvGrpSpPr>
      <p:grpSpPr>
        <a:xfrm>
          <a:off x="0" y="0"/>
          <a:ext cx="0" cy="0"/>
          <a:chOff x="0" y="0"/>
          <a:chExt cx="0" cy="0"/>
        </a:xfrm>
      </p:grpSpPr>
      <p:sp>
        <p:nvSpPr>
          <p:cNvPr id="319" name="Google Shape;319;p20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0" name="Google Shape;320;p20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1" name="Google Shape;321;p20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2" name="Google Shape;322;p20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3" name="Google Shape;323;p20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24" name="Shape 324"/>
        <p:cNvGrpSpPr/>
        <p:nvPr/>
      </p:nvGrpSpPr>
      <p:grpSpPr>
        <a:xfrm>
          <a:off x="0" y="0"/>
          <a:ext cx="0" cy="0"/>
          <a:chOff x="0" y="0"/>
          <a:chExt cx="0" cy="0"/>
        </a:xfrm>
      </p:grpSpPr>
      <p:sp>
        <p:nvSpPr>
          <p:cNvPr id="325" name="Google Shape;325;p2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6" name="Google Shape;326;p2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7" name="Google Shape;327;p2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28" name="Shape 328"/>
        <p:cNvGrpSpPr/>
        <p:nvPr/>
      </p:nvGrpSpPr>
      <p:grpSpPr>
        <a:xfrm>
          <a:off x="0" y="0"/>
          <a:ext cx="0" cy="0"/>
          <a:chOff x="0" y="0"/>
          <a:chExt cx="0" cy="0"/>
        </a:xfrm>
      </p:grpSpPr>
      <p:sp>
        <p:nvSpPr>
          <p:cNvPr id="329" name="Google Shape;329;p25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0" name="Google Shape;330;p25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31" name="Google Shape;331;p2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2" name="Google Shape;332;p2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3" name="Google Shape;333;p2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4" name="Shape 334"/>
        <p:cNvGrpSpPr/>
        <p:nvPr/>
      </p:nvGrpSpPr>
      <p:grpSpPr>
        <a:xfrm>
          <a:off x="0" y="0"/>
          <a:ext cx="0" cy="0"/>
          <a:chOff x="0" y="0"/>
          <a:chExt cx="0" cy="0"/>
        </a:xfrm>
      </p:grpSpPr>
      <p:sp>
        <p:nvSpPr>
          <p:cNvPr id="335" name="Google Shape;335;p25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6" name="Google Shape;336;p25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37" name="Google Shape;337;p2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8" name="Google Shape;338;p2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9" name="Google Shape;339;p2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2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22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22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2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2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2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40" name="Shape 340"/>
        <p:cNvGrpSpPr/>
        <p:nvPr/>
      </p:nvGrpSpPr>
      <p:grpSpPr>
        <a:xfrm>
          <a:off x="0" y="0"/>
          <a:ext cx="0" cy="0"/>
          <a:chOff x="0" y="0"/>
          <a:chExt cx="0" cy="0"/>
        </a:xfrm>
      </p:grpSpPr>
      <p:sp>
        <p:nvSpPr>
          <p:cNvPr id="341" name="Google Shape;341;p25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2" name="Google Shape;342;p25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3" name="Google Shape;343;p25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4" name="Google Shape;344;p2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5" name="Google Shape;345;p2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6" name="Google Shape;346;p2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47" name="Shape 347"/>
        <p:cNvGrpSpPr/>
        <p:nvPr/>
      </p:nvGrpSpPr>
      <p:grpSpPr>
        <a:xfrm>
          <a:off x="0" y="0"/>
          <a:ext cx="0" cy="0"/>
          <a:chOff x="0" y="0"/>
          <a:chExt cx="0" cy="0"/>
        </a:xfrm>
      </p:grpSpPr>
      <p:sp>
        <p:nvSpPr>
          <p:cNvPr id="348" name="Google Shape;348;p25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9" name="Google Shape;349;p25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50" name="Google Shape;350;p25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1" name="Google Shape;351;p25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52" name="Google Shape;352;p25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3" name="Google Shape;353;p2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4" name="Google Shape;354;p2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5" name="Google Shape;355;p2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6" name="Shape 356"/>
        <p:cNvGrpSpPr/>
        <p:nvPr/>
      </p:nvGrpSpPr>
      <p:grpSpPr>
        <a:xfrm>
          <a:off x="0" y="0"/>
          <a:ext cx="0" cy="0"/>
          <a:chOff x="0" y="0"/>
          <a:chExt cx="0" cy="0"/>
        </a:xfrm>
      </p:grpSpPr>
      <p:sp>
        <p:nvSpPr>
          <p:cNvPr id="357" name="Google Shape;357;p25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8" name="Google Shape;358;p2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9" name="Google Shape;359;p2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0" name="Google Shape;360;p2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61" name="Shape 361"/>
        <p:cNvGrpSpPr/>
        <p:nvPr/>
      </p:nvGrpSpPr>
      <p:grpSpPr>
        <a:xfrm>
          <a:off x="0" y="0"/>
          <a:ext cx="0" cy="0"/>
          <a:chOff x="0" y="0"/>
          <a:chExt cx="0" cy="0"/>
        </a:xfrm>
      </p:grpSpPr>
      <p:sp>
        <p:nvSpPr>
          <p:cNvPr id="362" name="Google Shape;362;p26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3" name="Google Shape;363;p26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64" name="Google Shape;364;p26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5" name="Google Shape;365;p2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6" name="Google Shape;366;p2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7" name="Google Shape;367;p2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68" name="Shape 368"/>
        <p:cNvGrpSpPr/>
        <p:nvPr/>
      </p:nvGrpSpPr>
      <p:grpSpPr>
        <a:xfrm>
          <a:off x="0" y="0"/>
          <a:ext cx="0" cy="0"/>
          <a:chOff x="0" y="0"/>
          <a:chExt cx="0" cy="0"/>
        </a:xfrm>
      </p:grpSpPr>
      <p:sp>
        <p:nvSpPr>
          <p:cNvPr id="369" name="Google Shape;369;p26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0" name="Google Shape;370;p261"/>
          <p:cNvSpPr/>
          <p:nvPr>
            <p:ph idx="2" type="pic"/>
          </p:nvPr>
        </p:nvSpPr>
        <p:spPr>
          <a:xfrm>
            <a:off x="5183188" y="987425"/>
            <a:ext cx="6172200" cy="4873625"/>
          </a:xfrm>
          <a:prstGeom prst="rect">
            <a:avLst/>
          </a:prstGeom>
          <a:noFill/>
          <a:ln>
            <a:noFill/>
          </a:ln>
        </p:spPr>
      </p:sp>
      <p:sp>
        <p:nvSpPr>
          <p:cNvPr id="371" name="Google Shape;371;p26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72" name="Google Shape;372;p2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3" name="Google Shape;373;p2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4" name="Google Shape;374;p2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75" name="Shape 375"/>
        <p:cNvGrpSpPr/>
        <p:nvPr/>
      </p:nvGrpSpPr>
      <p:grpSpPr>
        <a:xfrm>
          <a:off x="0" y="0"/>
          <a:ext cx="0" cy="0"/>
          <a:chOff x="0" y="0"/>
          <a:chExt cx="0" cy="0"/>
        </a:xfrm>
      </p:grpSpPr>
      <p:sp>
        <p:nvSpPr>
          <p:cNvPr id="376" name="Google Shape;376;p26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7" name="Google Shape;377;p26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8" name="Google Shape;378;p2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9" name="Google Shape;379;p2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0" name="Google Shape;380;p2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81" name="Shape 381"/>
        <p:cNvGrpSpPr/>
        <p:nvPr/>
      </p:nvGrpSpPr>
      <p:grpSpPr>
        <a:xfrm>
          <a:off x="0" y="0"/>
          <a:ext cx="0" cy="0"/>
          <a:chOff x="0" y="0"/>
          <a:chExt cx="0" cy="0"/>
        </a:xfrm>
      </p:grpSpPr>
      <p:sp>
        <p:nvSpPr>
          <p:cNvPr id="382" name="Google Shape;382;p26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3" name="Google Shape;383;p26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4" name="Google Shape;384;p2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5" name="Google Shape;385;p2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6" name="Google Shape;386;p2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387" name="Shape 387"/>
        <p:cNvGrpSpPr/>
        <p:nvPr/>
      </p:nvGrpSpPr>
      <p:grpSpPr>
        <a:xfrm>
          <a:off x="0" y="0"/>
          <a:ext cx="0" cy="0"/>
          <a:chOff x="0" y="0"/>
          <a:chExt cx="0" cy="0"/>
        </a:xfrm>
      </p:grpSpPr>
      <p:sp>
        <p:nvSpPr>
          <p:cNvPr id="388" name="Google Shape;388;p264"/>
          <p:cNvSpPr txBox="1"/>
          <p:nvPr>
            <p:ph idx="10" type="dt"/>
          </p:nvPr>
        </p:nvSpPr>
        <p:spPr>
          <a:xfrm>
            <a:off x="609600" y="6356353"/>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9" name="Google Shape;389;p264"/>
          <p:cNvSpPr txBox="1"/>
          <p:nvPr>
            <p:ph idx="12" type="sldNum"/>
          </p:nvPr>
        </p:nvSpPr>
        <p:spPr>
          <a:xfrm>
            <a:off x="8737600" y="6356353"/>
            <a:ext cx="28448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96" name="Shape 396"/>
        <p:cNvGrpSpPr/>
        <p:nvPr/>
      </p:nvGrpSpPr>
      <p:grpSpPr>
        <a:xfrm>
          <a:off x="0" y="0"/>
          <a:ext cx="0" cy="0"/>
          <a:chOff x="0" y="0"/>
          <a:chExt cx="0" cy="0"/>
        </a:xfrm>
      </p:grpSpPr>
      <p:sp>
        <p:nvSpPr>
          <p:cNvPr id="397" name="Google Shape;397;p2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8" name="Google Shape;398;p21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9" name="Google Shape;399;p2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0" name="Google Shape;400;p2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1" name="Google Shape;401;p2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02" name="Shape 402"/>
        <p:cNvGrpSpPr/>
        <p:nvPr/>
      </p:nvGrpSpPr>
      <p:grpSpPr>
        <a:xfrm>
          <a:off x="0" y="0"/>
          <a:ext cx="0" cy="0"/>
          <a:chOff x="0" y="0"/>
          <a:chExt cx="0" cy="0"/>
        </a:xfrm>
      </p:grpSpPr>
      <p:sp>
        <p:nvSpPr>
          <p:cNvPr id="403" name="Google Shape;403;p26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4" name="Google Shape;404;p26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05" name="Google Shape;405;p2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6" name="Google Shape;406;p2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7" name="Google Shape;407;p2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22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22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22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22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22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2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2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08" name="Shape 408"/>
        <p:cNvGrpSpPr/>
        <p:nvPr/>
      </p:nvGrpSpPr>
      <p:grpSpPr>
        <a:xfrm>
          <a:off x="0" y="0"/>
          <a:ext cx="0" cy="0"/>
          <a:chOff x="0" y="0"/>
          <a:chExt cx="0" cy="0"/>
        </a:xfrm>
      </p:grpSpPr>
      <p:sp>
        <p:nvSpPr>
          <p:cNvPr id="409" name="Google Shape;409;p26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0" name="Google Shape;410;p26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11" name="Google Shape;411;p2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2" name="Google Shape;412;p2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3" name="Google Shape;413;p2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14" name="Shape 414"/>
        <p:cNvGrpSpPr/>
        <p:nvPr/>
      </p:nvGrpSpPr>
      <p:grpSpPr>
        <a:xfrm>
          <a:off x="0" y="0"/>
          <a:ext cx="0" cy="0"/>
          <a:chOff x="0" y="0"/>
          <a:chExt cx="0" cy="0"/>
        </a:xfrm>
      </p:grpSpPr>
      <p:sp>
        <p:nvSpPr>
          <p:cNvPr id="415" name="Google Shape;415;p26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6" name="Google Shape;416;p26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7" name="Google Shape;417;p26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8" name="Google Shape;418;p2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9" name="Google Shape;419;p2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0" name="Google Shape;420;p2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21" name="Shape 421"/>
        <p:cNvGrpSpPr/>
        <p:nvPr/>
      </p:nvGrpSpPr>
      <p:grpSpPr>
        <a:xfrm>
          <a:off x="0" y="0"/>
          <a:ext cx="0" cy="0"/>
          <a:chOff x="0" y="0"/>
          <a:chExt cx="0" cy="0"/>
        </a:xfrm>
      </p:grpSpPr>
      <p:sp>
        <p:nvSpPr>
          <p:cNvPr id="422" name="Google Shape;422;p26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3" name="Google Shape;423;p26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24" name="Google Shape;424;p26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5" name="Google Shape;425;p26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26" name="Google Shape;426;p26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7" name="Google Shape;427;p26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8" name="Google Shape;428;p26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9" name="Google Shape;429;p26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30" name="Shape 430"/>
        <p:cNvGrpSpPr/>
        <p:nvPr/>
      </p:nvGrpSpPr>
      <p:grpSpPr>
        <a:xfrm>
          <a:off x="0" y="0"/>
          <a:ext cx="0" cy="0"/>
          <a:chOff x="0" y="0"/>
          <a:chExt cx="0" cy="0"/>
        </a:xfrm>
      </p:grpSpPr>
      <p:sp>
        <p:nvSpPr>
          <p:cNvPr id="431" name="Google Shape;431;p26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2" name="Google Shape;432;p26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3" name="Google Shape;433;p26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4" name="Google Shape;434;p26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35" name="Shape 435"/>
        <p:cNvGrpSpPr/>
        <p:nvPr/>
      </p:nvGrpSpPr>
      <p:grpSpPr>
        <a:xfrm>
          <a:off x="0" y="0"/>
          <a:ext cx="0" cy="0"/>
          <a:chOff x="0" y="0"/>
          <a:chExt cx="0" cy="0"/>
        </a:xfrm>
      </p:grpSpPr>
      <p:sp>
        <p:nvSpPr>
          <p:cNvPr id="436" name="Google Shape;436;p27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7" name="Google Shape;437;p27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8" name="Google Shape;438;p27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39" name="Shape 439"/>
        <p:cNvGrpSpPr/>
        <p:nvPr/>
      </p:nvGrpSpPr>
      <p:grpSpPr>
        <a:xfrm>
          <a:off x="0" y="0"/>
          <a:ext cx="0" cy="0"/>
          <a:chOff x="0" y="0"/>
          <a:chExt cx="0" cy="0"/>
        </a:xfrm>
      </p:grpSpPr>
      <p:sp>
        <p:nvSpPr>
          <p:cNvPr id="440" name="Google Shape;440;p27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1" name="Google Shape;441;p27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42" name="Google Shape;442;p27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43" name="Google Shape;443;p27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4" name="Google Shape;444;p27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5" name="Google Shape;445;p27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46" name="Shape 446"/>
        <p:cNvGrpSpPr/>
        <p:nvPr/>
      </p:nvGrpSpPr>
      <p:grpSpPr>
        <a:xfrm>
          <a:off x="0" y="0"/>
          <a:ext cx="0" cy="0"/>
          <a:chOff x="0" y="0"/>
          <a:chExt cx="0" cy="0"/>
        </a:xfrm>
      </p:grpSpPr>
      <p:sp>
        <p:nvSpPr>
          <p:cNvPr id="447" name="Google Shape;447;p27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8" name="Google Shape;448;p272"/>
          <p:cNvSpPr/>
          <p:nvPr>
            <p:ph idx="2" type="pic"/>
          </p:nvPr>
        </p:nvSpPr>
        <p:spPr>
          <a:xfrm>
            <a:off x="5183188" y="987425"/>
            <a:ext cx="6172200" cy="4873625"/>
          </a:xfrm>
          <a:prstGeom prst="rect">
            <a:avLst/>
          </a:prstGeom>
          <a:noFill/>
          <a:ln>
            <a:noFill/>
          </a:ln>
        </p:spPr>
      </p:sp>
      <p:sp>
        <p:nvSpPr>
          <p:cNvPr id="449" name="Google Shape;449;p27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50" name="Google Shape;450;p27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1" name="Google Shape;451;p27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2" name="Google Shape;452;p27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53" name="Shape 453"/>
        <p:cNvGrpSpPr/>
        <p:nvPr/>
      </p:nvGrpSpPr>
      <p:grpSpPr>
        <a:xfrm>
          <a:off x="0" y="0"/>
          <a:ext cx="0" cy="0"/>
          <a:chOff x="0" y="0"/>
          <a:chExt cx="0" cy="0"/>
        </a:xfrm>
      </p:grpSpPr>
      <p:sp>
        <p:nvSpPr>
          <p:cNvPr id="454" name="Google Shape;454;p27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5" name="Google Shape;455;p27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6" name="Google Shape;456;p27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7" name="Google Shape;457;p27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8" name="Google Shape;458;p27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59" name="Shape 459"/>
        <p:cNvGrpSpPr/>
        <p:nvPr/>
      </p:nvGrpSpPr>
      <p:grpSpPr>
        <a:xfrm>
          <a:off x="0" y="0"/>
          <a:ext cx="0" cy="0"/>
          <a:chOff x="0" y="0"/>
          <a:chExt cx="0" cy="0"/>
        </a:xfrm>
      </p:grpSpPr>
      <p:sp>
        <p:nvSpPr>
          <p:cNvPr id="460" name="Google Shape;460;p27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1" name="Google Shape;461;p27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2" name="Google Shape;462;p27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3" name="Google Shape;463;p27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4" name="Google Shape;464;p27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71" name="Shape 471"/>
        <p:cNvGrpSpPr/>
        <p:nvPr/>
      </p:nvGrpSpPr>
      <p:grpSpPr>
        <a:xfrm>
          <a:off x="0" y="0"/>
          <a:ext cx="0" cy="0"/>
          <a:chOff x="0" y="0"/>
          <a:chExt cx="0" cy="0"/>
        </a:xfrm>
      </p:grpSpPr>
      <p:sp>
        <p:nvSpPr>
          <p:cNvPr id="472" name="Google Shape;472;p2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3" name="Google Shape;473;p2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4" name="Google Shape;474;p2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5" name="Google Shape;475;p2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6" name="Google Shape;476;p2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2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2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77" name="Shape 477"/>
        <p:cNvGrpSpPr/>
        <p:nvPr/>
      </p:nvGrpSpPr>
      <p:grpSpPr>
        <a:xfrm>
          <a:off x="0" y="0"/>
          <a:ext cx="0" cy="0"/>
          <a:chOff x="0" y="0"/>
          <a:chExt cx="0" cy="0"/>
        </a:xfrm>
      </p:grpSpPr>
      <p:sp>
        <p:nvSpPr>
          <p:cNvPr id="478" name="Google Shape;478;p27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9" name="Google Shape;479;p27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80" name="Google Shape;480;p27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1" name="Google Shape;481;p27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2" name="Google Shape;482;p27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83" name="Shape 483"/>
        <p:cNvGrpSpPr/>
        <p:nvPr/>
      </p:nvGrpSpPr>
      <p:grpSpPr>
        <a:xfrm>
          <a:off x="0" y="0"/>
          <a:ext cx="0" cy="0"/>
          <a:chOff x="0" y="0"/>
          <a:chExt cx="0" cy="0"/>
        </a:xfrm>
      </p:grpSpPr>
      <p:sp>
        <p:nvSpPr>
          <p:cNvPr id="484" name="Google Shape;484;p27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5" name="Google Shape;485;p27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86" name="Google Shape;486;p2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7" name="Google Shape;487;p2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8" name="Google Shape;488;p2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89" name="Shape 489"/>
        <p:cNvGrpSpPr/>
        <p:nvPr/>
      </p:nvGrpSpPr>
      <p:grpSpPr>
        <a:xfrm>
          <a:off x="0" y="0"/>
          <a:ext cx="0" cy="0"/>
          <a:chOff x="0" y="0"/>
          <a:chExt cx="0" cy="0"/>
        </a:xfrm>
      </p:grpSpPr>
      <p:sp>
        <p:nvSpPr>
          <p:cNvPr id="490" name="Google Shape;490;p27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1" name="Google Shape;491;p27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2" name="Google Shape;492;p27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3" name="Google Shape;493;p2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4" name="Google Shape;494;p2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5" name="Google Shape;495;p2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6" name="Shape 496"/>
        <p:cNvGrpSpPr/>
        <p:nvPr/>
      </p:nvGrpSpPr>
      <p:grpSpPr>
        <a:xfrm>
          <a:off x="0" y="0"/>
          <a:ext cx="0" cy="0"/>
          <a:chOff x="0" y="0"/>
          <a:chExt cx="0" cy="0"/>
        </a:xfrm>
      </p:grpSpPr>
      <p:sp>
        <p:nvSpPr>
          <p:cNvPr id="497" name="Google Shape;497;p27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8" name="Google Shape;498;p27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9" name="Google Shape;499;p27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0" name="Google Shape;500;p27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01" name="Google Shape;501;p27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2" name="Google Shape;502;p2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3" name="Google Shape;503;p2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4" name="Google Shape;504;p2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05" name="Shape 505"/>
        <p:cNvGrpSpPr/>
        <p:nvPr/>
      </p:nvGrpSpPr>
      <p:grpSpPr>
        <a:xfrm>
          <a:off x="0" y="0"/>
          <a:ext cx="0" cy="0"/>
          <a:chOff x="0" y="0"/>
          <a:chExt cx="0" cy="0"/>
        </a:xfrm>
      </p:grpSpPr>
      <p:sp>
        <p:nvSpPr>
          <p:cNvPr id="506" name="Google Shape;506;p2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7" name="Google Shape;507;p2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8" name="Google Shape;508;p2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9" name="Google Shape;509;p2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10" name="Shape 510"/>
        <p:cNvGrpSpPr/>
        <p:nvPr/>
      </p:nvGrpSpPr>
      <p:grpSpPr>
        <a:xfrm>
          <a:off x="0" y="0"/>
          <a:ext cx="0" cy="0"/>
          <a:chOff x="0" y="0"/>
          <a:chExt cx="0" cy="0"/>
        </a:xfrm>
      </p:grpSpPr>
      <p:sp>
        <p:nvSpPr>
          <p:cNvPr id="511" name="Google Shape;511;p2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2" name="Google Shape;512;p2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3" name="Google Shape;513;p2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14" name="Shape 514"/>
        <p:cNvGrpSpPr/>
        <p:nvPr/>
      </p:nvGrpSpPr>
      <p:grpSpPr>
        <a:xfrm>
          <a:off x="0" y="0"/>
          <a:ext cx="0" cy="0"/>
          <a:chOff x="0" y="0"/>
          <a:chExt cx="0" cy="0"/>
        </a:xfrm>
      </p:grpSpPr>
      <p:sp>
        <p:nvSpPr>
          <p:cNvPr id="515" name="Google Shape;515;p28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6" name="Google Shape;516;p28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17" name="Google Shape;517;p28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18" name="Google Shape;518;p2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9" name="Google Shape;519;p2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0" name="Google Shape;520;p2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21" name="Shape 521"/>
        <p:cNvGrpSpPr/>
        <p:nvPr/>
      </p:nvGrpSpPr>
      <p:grpSpPr>
        <a:xfrm>
          <a:off x="0" y="0"/>
          <a:ext cx="0" cy="0"/>
          <a:chOff x="0" y="0"/>
          <a:chExt cx="0" cy="0"/>
        </a:xfrm>
      </p:grpSpPr>
      <p:sp>
        <p:nvSpPr>
          <p:cNvPr id="522" name="Google Shape;522;p28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3" name="Google Shape;523;p282"/>
          <p:cNvSpPr/>
          <p:nvPr>
            <p:ph idx="2" type="pic"/>
          </p:nvPr>
        </p:nvSpPr>
        <p:spPr>
          <a:xfrm>
            <a:off x="5183188" y="987425"/>
            <a:ext cx="6172200" cy="4873625"/>
          </a:xfrm>
          <a:prstGeom prst="rect">
            <a:avLst/>
          </a:prstGeom>
          <a:noFill/>
          <a:ln>
            <a:noFill/>
          </a:ln>
        </p:spPr>
      </p:sp>
      <p:sp>
        <p:nvSpPr>
          <p:cNvPr id="524" name="Google Shape;524;p28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25" name="Google Shape;525;p2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6" name="Google Shape;526;p2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7" name="Google Shape;527;p2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28" name="Shape 528"/>
        <p:cNvGrpSpPr/>
        <p:nvPr/>
      </p:nvGrpSpPr>
      <p:grpSpPr>
        <a:xfrm>
          <a:off x="0" y="0"/>
          <a:ext cx="0" cy="0"/>
          <a:chOff x="0" y="0"/>
          <a:chExt cx="0" cy="0"/>
        </a:xfrm>
      </p:grpSpPr>
      <p:sp>
        <p:nvSpPr>
          <p:cNvPr id="529" name="Google Shape;529;p28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0" name="Google Shape;530;p28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1" name="Google Shape;531;p2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2" name="Google Shape;532;p2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3" name="Google Shape;533;p2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34" name="Shape 534"/>
        <p:cNvGrpSpPr/>
        <p:nvPr/>
      </p:nvGrpSpPr>
      <p:grpSpPr>
        <a:xfrm>
          <a:off x="0" y="0"/>
          <a:ext cx="0" cy="0"/>
          <a:chOff x="0" y="0"/>
          <a:chExt cx="0" cy="0"/>
        </a:xfrm>
      </p:grpSpPr>
      <p:sp>
        <p:nvSpPr>
          <p:cNvPr id="535" name="Google Shape;535;p28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6" name="Google Shape;536;p28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7" name="Google Shape;537;p2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8" name="Google Shape;538;p2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9" name="Google Shape;539;p2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2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22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22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2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540" name="Shape 540"/>
        <p:cNvGrpSpPr/>
        <p:nvPr/>
      </p:nvGrpSpPr>
      <p:grpSpPr>
        <a:xfrm>
          <a:off x="0" y="0"/>
          <a:ext cx="0" cy="0"/>
          <a:chOff x="0" y="0"/>
          <a:chExt cx="0" cy="0"/>
        </a:xfrm>
      </p:grpSpPr>
      <p:sp>
        <p:nvSpPr>
          <p:cNvPr id="541" name="Google Shape;541;p285"/>
          <p:cNvSpPr txBox="1"/>
          <p:nvPr>
            <p:ph idx="10" type="dt"/>
          </p:nvPr>
        </p:nvSpPr>
        <p:spPr>
          <a:xfrm>
            <a:off x="609600" y="6356353"/>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2" name="Google Shape;542;p285"/>
          <p:cNvSpPr txBox="1"/>
          <p:nvPr>
            <p:ph idx="12" type="sldNum"/>
          </p:nvPr>
        </p:nvSpPr>
        <p:spPr>
          <a:xfrm>
            <a:off x="8737600" y="6356353"/>
            <a:ext cx="28448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49" name="Shape 549"/>
        <p:cNvGrpSpPr/>
        <p:nvPr/>
      </p:nvGrpSpPr>
      <p:grpSpPr>
        <a:xfrm>
          <a:off x="0" y="0"/>
          <a:ext cx="0" cy="0"/>
          <a:chOff x="0" y="0"/>
          <a:chExt cx="0" cy="0"/>
        </a:xfrm>
      </p:grpSpPr>
      <p:sp>
        <p:nvSpPr>
          <p:cNvPr id="550" name="Google Shape;550;p2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1" name="Google Shape;551;p2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2" name="Google Shape;552;p2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3" name="Google Shape;553;p2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4" name="Google Shape;554;p2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55" name="Shape 555"/>
        <p:cNvGrpSpPr/>
        <p:nvPr/>
      </p:nvGrpSpPr>
      <p:grpSpPr>
        <a:xfrm>
          <a:off x="0" y="0"/>
          <a:ext cx="0" cy="0"/>
          <a:chOff x="0" y="0"/>
          <a:chExt cx="0" cy="0"/>
        </a:xfrm>
      </p:grpSpPr>
      <p:sp>
        <p:nvSpPr>
          <p:cNvPr id="556" name="Google Shape;556;p28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7" name="Google Shape;557;p28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58" name="Google Shape;558;p2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9" name="Google Shape;559;p2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0" name="Google Shape;560;p2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61" name="Shape 561"/>
        <p:cNvGrpSpPr/>
        <p:nvPr/>
      </p:nvGrpSpPr>
      <p:grpSpPr>
        <a:xfrm>
          <a:off x="0" y="0"/>
          <a:ext cx="0" cy="0"/>
          <a:chOff x="0" y="0"/>
          <a:chExt cx="0" cy="0"/>
        </a:xfrm>
      </p:grpSpPr>
      <p:sp>
        <p:nvSpPr>
          <p:cNvPr id="562" name="Google Shape;562;p28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3" name="Google Shape;563;p28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64" name="Google Shape;564;p2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5" name="Google Shape;565;p2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6" name="Google Shape;566;p2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67" name="Shape 567"/>
        <p:cNvGrpSpPr/>
        <p:nvPr/>
      </p:nvGrpSpPr>
      <p:grpSpPr>
        <a:xfrm>
          <a:off x="0" y="0"/>
          <a:ext cx="0" cy="0"/>
          <a:chOff x="0" y="0"/>
          <a:chExt cx="0" cy="0"/>
        </a:xfrm>
      </p:grpSpPr>
      <p:sp>
        <p:nvSpPr>
          <p:cNvPr id="568" name="Google Shape;568;p28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9" name="Google Shape;569;p28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0" name="Google Shape;570;p28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1" name="Google Shape;571;p28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2" name="Google Shape;572;p28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3" name="Google Shape;573;p28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74" name="Shape 574"/>
        <p:cNvGrpSpPr/>
        <p:nvPr/>
      </p:nvGrpSpPr>
      <p:grpSpPr>
        <a:xfrm>
          <a:off x="0" y="0"/>
          <a:ext cx="0" cy="0"/>
          <a:chOff x="0" y="0"/>
          <a:chExt cx="0" cy="0"/>
        </a:xfrm>
      </p:grpSpPr>
      <p:sp>
        <p:nvSpPr>
          <p:cNvPr id="575" name="Google Shape;575;p28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6" name="Google Shape;576;p28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77" name="Google Shape;577;p28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8" name="Google Shape;578;p28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79" name="Google Shape;579;p28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0" name="Google Shape;580;p28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1" name="Google Shape;581;p28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2" name="Google Shape;582;p28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83" name="Shape 583"/>
        <p:cNvGrpSpPr/>
        <p:nvPr/>
      </p:nvGrpSpPr>
      <p:grpSpPr>
        <a:xfrm>
          <a:off x="0" y="0"/>
          <a:ext cx="0" cy="0"/>
          <a:chOff x="0" y="0"/>
          <a:chExt cx="0" cy="0"/>
        </a:xfrm>
      </p:grpSpPr>
      <p:sp>
        <p:nvSpPr>
          <p:cNvPr id="584" name="Google Shape;584;p29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5" name="Google Shape;585;p29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6" name="Google Shape;586;p29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7" name="Google Shape;587;p29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88" name="Shape 588"/>
        <p:cNvGrpSpPr/>
        <p:nvPr/>
      </p:nvGrpSpPr>
      <p:grpSpPr>
        <a:xfrm>
          <a:off x="0" y="0"/>
          <a:ext cx="0" cy="0"/>
          <a:chOff x="0" y="0"/>
          <a:chExt cx="0" cy="0"/>
        </a:xfrm>
      </p:grpSpPr>
      <p:sp>
        <p:nvSpPr>
          <p:cNvPr id="589" name="Google Shape;589;p29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0" name="Google Shape;590;p29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1" name="Google Shape;591;p29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92" name="Shape 592"/>
        <p:cNvGrpSpPr/>
        <p:nvPr/>
      </p:nvGrpSpPr>
      <p:grpSpPr>
        <a:xfrm>
          <a:off x="0" y="0"/>
          <a:ext cx="0" cy="0"/>
          <a:chOff x="0" y="0"/>
          <a:chExt cx="0" cy="0"/>
        </a:xfrm>
      </p:grpSpPr>
      <p:sp>
        <p:nvSpPr>
          <p:cNvPr id="593" name="Google Shape;593;p29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4" name="Google Shape;594;p29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95" name="Google Shape;595;p29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96" name="Google Shape;596;p29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7" name="Google Shape;597;p29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8" name="Google Shape;598;p29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99" name="Shape 599"/>
        <p:cNvGrpSpPr/>
        <p:nvPr/>
      </p:nvGrpSpPr>
      <p:grpSpPr>
        <a:xfrm>
          <a:off x="0" y="0"/>
          <a:ext cx="0" cy="0"/>
          <a:chOff x="0" y="0"/>
          <a:chExt cx="0" cy="0"/>
        </a:xfrm>
      </p:grpSpPr>
      <p:sp>
        <p:nvSpPr>
          <p:cNvPr id="600" name="Google Shape;600;p29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1" name="Google Shape;601;p293"/>
          <p:cNvSpPr/>
          <p:nvPr>
            <p:ph idx="2" type="pic"/>
          </p:nvPr>
        </p:nvSpPr>
        <p:spPr>
          <a:xfrm>
            <a:off x="5183188" y="987425"/>
            <a:ext cx="6172200" cy="4873625"/>
          </a:xfrm>
          <a:prstGeom prst="rect">
            <a:avLst/>
          </a:prstGeom>
          <a:noFill/>
          <a:ln>
            <a:noFill/>
          </a:ln>
        </p:spPr>
      </p:sp>
      <p:sp>
        <p:nvSpPr>
          <p:cNvPr id="602" name="Google Shape;602;p29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03" name="Google Shape;603;p29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4" name="Google Shape;604;p29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5" name="Google Shape;605;p29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2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224"/>
          <p:cNvSpPr/>
          <p:nvPr>
            <p:ph idx="2" type="pic"/>
          </p:nvPr>
        </p:nvSpPr>
        <p:spPr>
          <a:xfrm>
            <a:off x="5183188" y="987425"/>
            <a:ext cx="6172200" cy="4873625"/>
          </a:xfrm>
          <a:prstGeom prst="rect">
            <a:avLst/>
          </a:prstGeom>
          <a:noFill/>
          <a:ln>
            <a:noFill/>
          </a:ln>
        </p:spPr>
      </p:sp>
      <p:sp>
        <p:nvSpPr>
          <p:cNvPr id="68" name="Google Shape;68;p22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2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06" name="Shape 606"/>
        <p:cNvGrpSpPr/>
        <p:nvPr/>
      </p:nvGrpSpPr>
      <p:grpSpPr>
        <a:xfrm>
          <a:off x="0" y="0"/>
          <a:ext cx="0" cy="0"/>
          <a:chOff x="0" y="0"/>
          <a:chExt cx="0" cy="0"/>
        </a:xfrm>
      </p:grpSpPr>
      <p:sp>
        <p:nvSpPr>
          <p:cNvPr id="607" name="Google Shape;607;p29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8" name="Google Shape;608;p29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9" name="Google Shape;609;p29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0" name="Google Shape;610;p29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1" name="Google Shape;611;p29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12" name="Shape 612"/>
        <p:cNvGrpSpPr/>
        <p:nvPr/>
      </p:nvGrpSpPr>
      <p:grpSpPr>
        <a:xfrm>
          <a:off x="0" y="0"/>
          <a:ext cx="0" cy="0"/>
          <a:chOff x="0" y="0"/>
          <a:chExt cx="0" cy="0"/>
        </a:xfrm>
      </p:grpSpPr>
      <p:sp>
        <p:nvSpPr>
          <p:cNvPr id="613" name="Google Shape;613;p29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4" name="Google Shape;614;p29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5" name="Google Shape;615;p29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6" name="Google Shape;616;p29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7" name="Google Shape;617;p29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showMasterSp="0" type="obj">
  <p:cSld name="OBJECT">
    <p:spTree>
      <p:nvGrpSpPr>
        <p:cNvPr id="624" name="Shape 624"/>
        <p:cNvGrpSpPr/>
        <p:nvPr/>
      </p:nvGrpSpPr>
      <p:grpSpPr>
        <a:xfrm>
          <a:off x="0" y="0"/>
          <a:ext cx="0" cy="0"/>
          <a:chOff x="0" y="0"/>
          <a:chExt cx="0" cy="0"/>
        </a:xfrm>
      </p:grpSpPr>
      <p:sp>
        <p:nvSpPr>
          <p:cNvPr id="625" name="Google Shape;625;p2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6" name="Google Shape;626;p218"/>
          <p:cNvSpPr txBox="1"/>
          <p:nvPr>
            <p:ph idx="1" type="body"/>
          </p:nvPr>
        </p:nvSpPr>
        <p:spPr>
          <a:xfrm>
            <a:off x="913773" y="2367094"/>
            <a:ext cx="10363827" cy="342410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7" name="Google Shape;627;p2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8" name="Google Shape;628;p2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9" name="Google Shape;629;p2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000000"/>
                </a:solidFill>
              </a:defRPr>
            </a:lvl1pPr>
            <a:lvl2pPr indent="0" lvl="1" marL="0" algn="r">
              <a:spcBef>
                <a:spcPts val="0"/>
              </a:spcBef>
              <a:buNone/>
              <a:defRPr>
                <a:solidFill>
                  <a:srgbClr val="000000"/>
                </a:solidFill>
              </a:defRPr>
            </a:lvl2pPr>
            <a:lvl3pPr indent="0" lvl="2" marL="0" algn="r">
              <a:spcBef>
                <a:spcPts val="0"/>
              </a:spcBef>
              <a:buNone/>
              <a:defRPr>
                <a:solidFill>
                  <a:srgbClr val="000000"/>
                </a:solidFill>
              </a:defRPr>
            </a:lvl3pPr>
            <a:lvl4pPr indent="0" lvl="3" marL="0" algn="r">
              <a:spcBef>
                <a:spcPts val="0"/>
              </a:spcBef>
              <a:buNone/>
              <a:defRPr>
                <a:solidFill>
                  <a:srgbClr val="000000"/>
                </a:solidFill>
              </a:defRPr>
            </a:lvl4pPr>
            <a:lvl5pPr indent="0" lvl="4" marL="0" algn="r">
              <a:spcBef>
                <a:spcPts val="0"/>
              </a:spcBef>
              <a:buNone/>
              <a:defRPr>
                <a:solidFill>
                  <a:srgbClr val="000000"/>
                </a:solidFill>
              </a:defRPr>
            </a:lvl5pPr>
            <a:lvl6pPr indent="0" lvl="5" marL="0" algn="r">
              <a:spcBef>
                <a:spcPts val="0"/>
              </a:spcBef>
              <a:buNone/>
              <a:defRPr>
                <a:solidFill>
                  <a:srgbClr val="000000"/>
                </a:solidFill>
              </a:defRPr>
            </a:lvl6pPr>
            <a:lvl7pPr indent="0" lvl="6" marL="0" algn="r">
              <a:spcBef>
                <a:spcPts val="0"/>
              </a:spcBef>
              <a:buNone/>
              <a:defRPr>
                <a:solidFill>
                  <a:srgbClr val="000000"/>
                </a:solidFill>
              </a:defRPr>
            </a:lvl7pPr>
            <a:lvl8pPr indent="0" lvl="7" marL="0" algn="r">
              <a:spcBef>
                <a:spcPts val="0"/>
              </a:spcBef>
              <a:buNone/>
              <a:defRPr>
                <a:solidFill>
                  <a:srgbClr val="000000"/>
                </a:solidFill>
              </a:defRPr>
            </a:lvl8pPr>
            <a:lvl9pPr indent="0" lvl="8" marL="0" algn="r">
              <a:spcBef>
                <a:spcPts val="0"/>
              </a:spcBef>
              <a:buNone/>
              <a:defRPr>
                <a:solidFill>
                  <a:srgbClr val="000000"/>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30" name="Shape 630"/>
        <p:cNvGrpSpPr/>
        <p:nvPr/>
      </p:nvGrpSpPr>
      <p:grpSpPr>
        <a:xfrm>
          <a:off x="0" y="0"/>
          <a:ext cx="0" cy="0"/>
          <a:chOff x="0" y="0"/>
          <a:chExt cx="0" cy="0"/>
        </a:xfrm>
      </p:grpSpPr>
      <p:sp>
        <p:nvSpPr>
          <p:cNvPr id="631" name="Google Shape;631;p29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2" name="Google Shape;632;p29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633" name="Google Shape;633;p29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4" name="Google Shape;634;p29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5" name="Google Shape;635;p29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000000"/>
                </a:solidFill>
              </a:defRPr>
            </a:lvl1pPr>
            <a:lvl2pPr indent="0" lvl="1" marL="0" algn="r">
              <a:spcBef>
                <a:spcPts val="0"/>
              </a:spcBef>
              <a:buNone/>
              <a:defRPr>
                <a:solidFill>
                  <a:srgbClr val="000000"/>
                </a:solidFill>
              </a:defRPr>
            </a:lvl2pPr>
            <a:lvl3pPr indent="0" lvl="2" marL="0" algn="r">
              <a:spcBef>
                <a:spcPts val="0"/>
              </a:spcBef>
              <a:buNone/>
              <a:defRPr>
                <a:solidFill>
                  <a:srgbClr val="000000"/>
                </a:solidFill>
              </a:defRPr>
            </a:lvl3pPr>
            <a:lvl4pPr indent="0" lvl="3" marL="0" algn="r">
              <a:spcBef>
                <a:spcPts val="0"/>
              </a:spcBef>
              <a:buNone/>
              <a:defRPr>
                <a:solidFill>
                  <a:srgbClr val="000000"/>
                </a:solidFill>
              </a:defRPr>
            </a:lvl4pPr>
            <a:lvl5pPr indent="0" lvl="4" marL="0" algn="r">
              <a:spcBef>
                <a:spcPts val="0"/>
              </a:spcBef>
              <a:buNone/>
              <a:defRPr>
                <a:solidFill>
                  <a:srgbClr val="000000"/>
                </a:solidFill>
              </a:defRPr>
            </a:lvl5pPr>
            <a:lvl6pPr indent="0" lvl="5" marL="0" algn="r">
              <a:spcBef>
                <a:spcPts val="0"/>
              </a:spcBef>
              <a:buNone/>
              <a:defRPr>
                <a:solidFill>
                  <a:srgbClr val="000000"/>
                </a:solidFill>
              </a:defRPr>
            </a:lvl6pPr>
            <a:lvl7pPr indent="0" lvl="6" marL="0" algn="r">
              <a:spcBef>
                <a:spcPts val="0"/>
              </a:spcBef>
              <a:buNone/>
              <a:defRPr>
                <a:solidFill>
                  <a:srgbClr val="000000"/>
                </a:solidFill>
              </a:defRPr>
            </a:lvl7pPr>
            <a:lvl8pPr indent="0" lvl="7" marL="0" algn="r">
              <a:spcBef>
                <a:spcPts val="0"/>
              </a:spcBef>
              <a:buNone/>
              <a:defRPr>
                <a:solidFill>
                  <a:srgbClr val="000000"/>
                </a:solidFill>
              </a:defRPr>
            </a:lvl8pPr>
            <a:lvl9pPr indent="0" lvl="8" marL="0" algn="r">
              <a:spcBef>
                <a:spcPts val="0"/>
              </a:spcBef>
              <a:buNone/>
              <a:defRPr>
                <a:solidFill>
                  <a:srgbClr val="000000"/>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636" name="Shape 636"/>
        <p:cNvGrpSpPr/>
        <p:nvPr/>
      </p:nvGrpSpPr>
      <p:grpSpPr>
        <a:xfrm>
          <a:off x="0" y="0"/>
          <a:ext cx="0" cy="0"/>
          <a:chOff x="0" y="0"/>
          <a:chExt cx="0" cy="0"/>
        </a:xfrm>
      </p:grpSpPr>
      <p:sp>
        <p:nvSpPr>
          <p:cNvPr id="637" name="Google Shape;637;p29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8" name="Google Shape;638;p29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9" name="Google Shape;639;p29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0" name="Google Shape;640;p29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1" name="Google Shape;641;p29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000000"/>
                </a:solidFill>
              </a:defRPr>
            </a:lvl1pPr>
            <a:lvl2pPr indent="0" lvl="1" marL="0" algn="r">
              <a:spcBef>
                <a:spcPts val="0"/>
              </a:spcBef>
              <a:buNone/>
              <a:defRPr>
                <a:solidFill>
                  <a:srgbClr val="000000"/>
                </a:solidFill>
              </a:defRPr>
            </a:lvl2pPr>
            <a:lvl3pPr indent="0" lvl="2" marL="0" algn="r">
              <a:spcBef>
                <a:spcPts val="0"/>
              </a:spcBef>
              <a:buNone/>
              <a:defRPr>
                <a:solidFill>
                  <a:srgbClr val="000000"/>
                </a:solidFill>
              </a:defRPr>
            </a:lvl3pPr>
            <a:lvl4pPr indent="0" lvl="3" marL="0" algn="r">
              <a:spcBef>
                <a:spcPts val="0"/>
              </a:spcBef>
              <a:buNone/>
              <a:defRPr>
                <a:solidFill>
                  <a:srgbClr val="000000"/>
                </a:solidFill>
              </a:defRPr>
            </a:lvl4pPr>
            <a:lvl5pPr indent="0" lvl="4" marL="0" algn="r">
              <a:spcBef>
                <a:spcPts val="0"/>
              </a:spcBef>
              <a:buNone/>
              <a:defRPr>
                <a:solidFill>
                  <a:srgbClr val="000000"/>
                </a:solidFill>
              </a:defRPr>
            </a:lvl5pPr>
            <a:lvl6pPr indent="0" lvl="5" marL="0" algn="r">
              <a:spcBef>
                <a:spcPts val="0"/>
              </a:spcBef>
              <a:buNone/>
              <a:defRPr>
                <a:solidFill>
                  <a:srgbClr val="000000"/>
                </a:solidFill>
              </a:defRPr>
            </a:lvl6pPr>
            <a:lvl7pPr indent="0" lvl="6" marL="0" algn="r">
              <a:spcBef>
                <a:spcPts val="0"/>
              </a:spcBef>
              <a:buNone/>
              <a:defRPr>
                <a:solidFill>
                  <a:srgbClr val="000000"/>
                </a:solidFill>
              </a:defRPr>
            </a:lvl7pPr>
            <a:lvl8pPr indent="0" lvl="7" marL="0" algn="r">
              <a:spcBef>
                <a:spcPts val="0"/>
              </a:spcBef>
              <a:buNone/>
              <a:defRPr>
                <a:solidFill>
                  <a:srgbClr val="000000"/>
                </a:solidFill>
              </a:defRPr>
            </a:lvl8pPr>
            <a:lvl9pPr indent="0" lvl="8" marL="0" algn="r">
              <a:spcBef>
                <a:spcPts val="0"/>
              </a:spcBef>
              <a:buNone/>
              <a:defRPr>
                <a:solidFill>
                  <a:srgbClr val="000000"/>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42" name="Shape 642"/>
        <p:cNvGrpSpPr/>
        <p:nvPr/>
      </p:nvGrpSpPr>
      <p:grpSpPr>
        <a:xfrm>
          <a:off x="0" y="0"/>
          <a:ext cx="0" cy="0"/>
          <a:chOff x="0" y="0"/>
          <a:chExt cx="0" cy="0"/>
        </a:xfrm>
      </p:grpSpPr>
      <p:sp>
        <p:nvSpPr>
          <p:cNvPr id="643" name="Google Shape;643;p29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4" name="Google Shape;644;p29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645" name="Google Shape;645;p29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6" name="Google Shape;646;p29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7" name="Google Shape;647;p29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000000"/>
                </a:solidFill>
              </a:defRPr>
            </a:lvl1pPr>
            <a:lvl2pPr indent="0" lvl="1" marL="0" algn="r">
              <a:spcBef>
                <a:spcPts val="0"/>
              </a:spcBef>
              <a:buNone/>
              <a:defRPr>
                <a:solidFill>
                  <a:srgbClr val="000000"/>
                </a:solidFill>
              </a:defRPr>
            </a:lvl2pPr>
            <a:lvl3pPr indent="0" lvl="2" marL="0" algn="r">
              <a:spcBef>
                <a:spcPts val="0"/>
              </a:spcBef>
              <a:buNone/>
              <a:defRPr>
                <a:solidFill>
                  <a:srgbClr val="000000"/>
                </a:solidFill>
              </a:defRPr>
            </a:lvl3pPr>
            <a:lvl4pPr indent="0" lvl="3" marL="0" algn="r">
              <a:spcBef>
                <a:spcPts val="0"/>
              </a:spcBef>
              <a:buNone/>
              <a:defRPr>
                <a:solidFill>
                  <a:srgbClr val="000000"/>
                </a:solidFill>
              </a:defRPr>
            </a:lvl4pPr>
            <a:lvl5pPr indent="0" lvl="4" marL="0" algn="r">
              <a:spcBef>
                <a:spcPts val="0"/>
              </a:spcBef>
              <a:buNone/>
              <a:defRPr>
                <a:solidFill>
                  <a:srgbClr val="000000"/>
                </a:solidFill>
              </a:defRPr>
            </a:lvl5pPr>
            <a:lvl6pPr indent="0" lvl="5" marL="0" algn="r">
              <a:spcBef>
                <a:spcPts val="0"/>
              </a:spcBef>
              <a:buNone/>
              <a:defRPr>
                <a:solidFill>
                  <a:srgbClr val="000000"/>
                </a:solidFill>
              </a:defRPr>
            </a:lvl6pPr>
            <a:lvl7pPr indent="0" lvl="6" marL="0" algn="r">
              <a:spcBef>
                <a:spcPts val="0"/>
              </a:spcBef>
              <a:buNone/>
              <a:defRPr>
                <a:solidFill>
                  <a:srgbClr val="000000"/>
                </a:solidFill>
              </a:defRPr>
            </a:lvl7pPr>
            <a:lvl8pPr indent="0" lvl="7" marL="0" algn="r">
              <a:spcBef>
                <a:spcPts val="0"/>
              </a:spcBef>
              <a:buNone/>
              <a:defRPr>
                <a:solidFill>
                  <a:srgbClr val="000000"/>
                </a:solidFill>
              </a:defRPr>
            </a:lvl8pPr>
            <a:lvl9pPr indent="0" lvl="8" marL="0" algn="r">
              <a:spcBef>
                <a:spcPts val="0"/>
              </a:spcBef>
              <a:buNone/>
              <a:defRPr>
                <a:solidFill>
                  <a:srgbClr val="000000"/>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48" name="Shape 648"/>
        <p:cNvGrpSpPr/>
        <p:nvPr/>
      </p:nvGrpSpPr>
      <p:grpSpPr>
        <a:xfrm>
          <a:off x="0" y="0"/>
          <a:ext cx="0" cy="0"/>
          <a:chOff x="0" y="0"/>
          <a:chExt cx="0" cy="0"/>
        </a:xfrm>
      </p:grpSpPr>
      <p:sp>
        <p:nvSpPr>
          <p:cNvPr id="649" name="Google Shape;649;p29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0" name="Google Shape;650;p29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1" name="Google Shape;651;p29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2" name="Google Shape;652;p29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3" name="Google Shape;653;p29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4" name="Google Shape;654;p29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000000"/>
                </a:solidFill>
              </a:defRPr>
            </a:lvl1pPr>
            <a:lvl2pPr indent="0" lvl="1" marL="0" algn="r">
              <a:spcBef>
                <a:spcPts val="0"/>
              </a:spcBef>
              <a:buNone/>
              <a:defRPr>
                <a:solidFill>
                  <a:srgbClr val="000000"/>
                </a:solidFill>
              </a:defRPr>
            </a:lvl2pPr>
            <a:lvl3pPr indent="0" lvl="2" marL="0" algn="r">
              <a:spcBef>
                <a:spcPts val="0"/>
              </a:spcBef>
              <a:buNone/>
              <a:defRPr>
                <a:solidFill>
                  <a:srgbClr val="000000"/>
                </a:solidFill>
              </a:defRPr>
            </a:lvl3pPr>
            <a:lvl4pPr indent="0" lvl="3" marL="0" algn="r">
              <a:spcBef>
                <a:spcPts val="0"/>
              </a:spcBef>
              <a:buNone/>
              <a:defRPr>
                <a:solidFill>
                  <a:srgbClr val="000000"/>
                </a:solidFill>
              </a:defRPr>
            </a:lvl4pPr>
            <a:lvl5pPr indent="0" lvl="4" marL="0" algn="r">
              <a:spcBef>
                <a:spcPts val="0"/>
              </a:spcBef>
              <a:buNone/>
              <a:defRPr>
                <a:solidFill>
                  <a:srgbClr val="000000"/>
                </a:solidFill>
              </a:defRPr>
            </a:lvl5pPr>
            <a:lvl6pPr indent="0" lvl="5" marL="0" algn="r">
              <a:spcBef>
                <a:spcPts val="0"/>
              </a:spcBef>
              <a:buNone/>
              <a:defRPr>
                <a:solidFill>
                  <a:srgbClr val="000000"/>
                </a:solidFill>
              </a:defRPr>
            </a:lvl6pPr>
            <a:lvl7pPr indent="0" lvl="6" marL="0" algn="r">
              <a:spcBef>
                <a:spcPts val="0"/>
              </a:spcBef>
              <a:buNone/>
              <a:defRPr>
                <a:solidFill>
                  <a:srgbClr val="000000"/>
                </a:solidFill>
              </a:defRPr>
            </a:lvl7pPr>
            <a:lvl8pPr indent="0" lvl="7" marL="0" algn="r">
              <a:spcBef>
                <a:spcPts val="0"/>
              </a:spcBef>
              <a:buNone/>
              <a:defRPr>
                <a:solidFill>
                  <a:srgbClr val="000000"/>
                </a:solidFill>
              </a:defRPr>
            </a:lvl8pPr>
            <a:lvl9pPr indent="0" lvl="8" marL="0" algn="r">
              <a:spcBef>
                <a:spcPts val="0"/>
              </a:spcBef>
              <a:buNone/>
              <a:defRPr>
                <a:solidFill>
                  <a:srgbClr val="000000"/>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55" name="Shape 655"/>
        <p:cNvGrpSpPr/>
        <p:nvPr/>
      </p:nvGrpSpPr>
      <p:grpSpPr>
        <a:xfrm>
          <a:off x="0" y="0"/>
          <a:ext cx="0" cy="0"/>
          <a:chOff x="0" y="0"/>
          <a:chExt cx="0" cy="0"/>
        </a:xfrm>
      </p:grpSpPr>
      <p:sp>
        <p:nvSpPr>
          <p:cNvPr id="656" name="Google Shape;656;p30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7" name="Google Shape;657;p30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58" name="Google Shape;658;p30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9" name="Google Shape;659;p30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60" name="Google Shape;660;p30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1" name="Google Shape;661;p30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2" name="Google Shape;662;p30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3" name="Google Shape;663;p30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000000"/>
                </a:solidFill>
              </a:defRPr>
            </a:lvl1pPr>
            <a:lvl2pPr indent="0" lvl="1" marL="0" algn="r">
              <a:spcBef>
                <a:spcPts val="0"/>
              </a:spcBef>
              <a:buNone/>
              <a:defRPr>
                <a:solidFill>
                  <a:srgbClr val="000000"/>
                </a:solidFill>
              </a:defRPr>
            </a:lvl2pPr>
            <a:lvl3pPr indent="0" lvl="2" marL="0" algn="r">
              <a:spcBef>
                <a:spcPts val="0"/>
              </a:spcBef>
              <a:buNone/>
              <a:defRPr>
                <a:solidFill>
                  <a:srgbClr val="000000"/>
                </a:solidFill>
              </a:defRPr>
            </a:lvl3pPr>
            <a:lvl4pPr indent="0" lvl="3" marL="0" algn="r">
              <a:spcBef>
                <a:spcPts val="0"/>
              </a:spcBef>
              <a:buNone/>
              <a:defRPr>
                <a:solidFill>
                  <a:srgbClr val="000000"/>
                </a:solidFill>
              </a:defRPr>
            </a:lvl4pPr>
            <a:lvl5pPr indent="0" lvl="4" marL="0" algn="r">
              <a:spcBef>
                <a:spcPts val="0"/>
              </a:spcBef>
              <a:buNone/>
              <a:defRPr>
                <a:solidFill>
                  <a:srgbClr val="000000"/>
                </a:solidFill>
              </a:defRPr>
            </a:lvl5pPr>
            <a:lvl6pPr indent="0" lvl="5" marL="0" algn="r">
              <a:spcBef>
                <a:spcPts val="0"/>
              </a:spcBef>
              <a:buNone/>
              <a:defRPr>
                <a:solidFill>
                  <a:srgbClr val="000000"/>
                </a:solidFill>
              </a:defRPr>
            </a:lvl6pPr>
            <a:lvl7pPr indent="0" lvl="6" marL="0" algn="r">
              <a:spcBef>
                <a:spcPts val="0"/>
              </a:spcBef>
              <a:buNone/>
              <a:defRPr>
                <a:solidFill>
                  <a:srgbClr val="000000"/>
                </a:solidFill>
              </a:defRPr>
            </a:lvl7pPr>
            <a:lvl8pPr indent="0" lvl="7" marL="0" algn="r">
              <a:spcBef>
                <a:spcPts val="0"/>
              </a:spcBef>
              <a:buNone/>
              <a:defRPr>
                <a:solidFill>
                  <a:srgbClr val="000000"/>
                </a:solidFill>
              </a:defRPr>
            </a:lvl8pPr>
            <a:lvl9pPr indent="0" lvl="8" marL="0" algn="r">
              <a:spcBef>
                <a:spcPts val="0"/>
              </a:spcBef>
              <a:buNone/>
              <a:defRPr>
                <a:solidFill>
                  <a:srgbClr val="000000"/>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64" name="Shape 664"/>
        <p:cNvGrpSpPr/>
        <p:nvPr/>
      </p:nvGrpSpPr>
      <p:grpSpPr>
        <a:xfrm>
          <a:off x="0" y="0"/>
          <a:ext cx="0" cy="0"/>
          <a:chOff x="0" y="0"/>
          <a:chExt cx="0" cy="0"/>
        </a:xfrm>
      </p:grpSpPr>
      <p:sp>
        <p:nvSpPr>
          <p:cNvPr id="665" name="Google Shape;665;p30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6" name="Google Shape;666;p30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7" name="Google Shape;667;p30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8" name="Google Shape;668;p30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9" name="Shape 669"/>
        <p:cNvGrpSpPr/>
        <p:nvPr/>
      </p:nvGrpSpPr>
      <p:grpSpPr>
        <a:xfrm>
          <a:off x="0" y="0"/>
          <a:ext cx="0" cy="0"/>
          <a:chOff x="0" y="0"/>
          <a:chExt cx="0" cy="0"/>
        </a:xfrm>
      </p:grpSpPr>
      <p:sp>
        <p:nvSpPr>
          <p:cNvPr id="670" name="Google Shape;670;p30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1" name="Google Shape;671;p30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2" name="Google Shape;672;p30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7.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2" Type="http://schemas.openxmlformats.org/officeDocument/2006/relationships/theme" Target="../theme/theme9.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0" Type="http://schemas.openxmlformats.org/officeDocument/2006/relationships/slideLayout" Target="../slideLayouts/slideLayout44.xml"/><Relationship Id="rId12" Type="http://schemas.openxmlformats.org/officeDocument/2006/relationships/theme" Target="../theme/theme10.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9" Type="http://schemas.openxmlformats.org/officeDocument/2006/relationships/slideLayout" Target="../slideLayouts/slideLayout43.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0" Type="http://schemas.openxmlformats.org/officeDocument/2006/relationships/slideLayout" Target="../slideLayouts/slideLayout55.xml"/><Relationship Id="rId13" Type="http://schemas.openxmlformats.org/officeDocument/2006/relationships/theme" Target="../theme/theme5.xml"/><Relationship Id="rId12" Type="http://schemas.openxmlformats.org/officeDocument/2006/relationships/slideLayout" Target="../slideLayouts/slideLayout57.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9" Type="http://schemas.openxmlformats.org/officeDocument/2006/relationships/slideLayout" Target="../slideLayouts/slideLayout54.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8.xml"/><Relationship Id="rId10" Type="http://schemas.openxmlformats.org/officeDocument/2006/relationships/slideLayout" Target="../slideLayouts/slideLayout67.xml"/><Relationship Id="rId12" Type="http://schemas.openxmlformats.org/officeDocument/2006/relationships/theme" Target="../theme/theme2.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9" Type="http://schemas.openxmlformats.org/officeDocument/2006/relationships/slideLayout" Target="../slideLayouts/slideLayout66.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9.xml"/><Relationship Id="rId10" Type="http://schemas.openxmlformats.org/officeDocument/2006/relationships/slideLayout" Target="../slideLayouts/slideLayout78.xml"/><Relationship Id="rId13" Type="http://schemas.openxmlformats.org/officeDocument/2006/relationships/theme" Target="../theme/theme3.xml"/><Relationship Id="rId12" Type="http://schemas.openxmlformats.org/officeDocument/2006/relationships/slideLayout" Target="../slideLayouts/slideLayout80.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9" Type="http://schemas.openxmlformats.org/officeDocument/2006/relationships/slideLayout" Target="../slideLayouts/slideLayout77.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1.xml"/><Relationship Id="rId10" Type="http://schemas.openxmlformats.org/officeDocument/2006/relationships/slideLayout" Target="../slideLayouts/slideLayout90.xml"/><Relationship Id="rId12" Type="http://schemas.openxmlformats.org/officeDocument/2006/relationships/theme" Target="../theme/theme1.xml"/><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9" Type="http://schemas.openxmlformats.org/officeDocument/2006/relationships/slideLayout" Target="../slideLayouts/slideLayout89.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2.xml"/><Relationship Id="rId10" Type="http://schemas.openxmlformats.org/officeDocument/2006/relationships/slideLayout" Target="../slideLayouts/slideLayout101.xml"/><Relationship Id="rId13" Type="http://schemas.openxmlformats.org/officeDocument/2006/relationships/slideLayout" Target="../slideLayouts/slideLayout104.xml"/><Relationship Id="rId12" Type="http://schemas.openxmlformats.org/officeDocument/2006/relationships/slideLayout" Target="../slideLayouts/slideLayout103.xml"/><Relationship Id="rId1" Type="http://schemas.openxmlformats.org/officeDocument/2006/relationships/slideLayout" Target="../slideLayouts/slideLayout92.xml"/><Relationship Id="rId2" Type="http://schemas.openxmlformats.org/officeDocument/2006/relationships/slideLayout" Target="../slideLayouts/slideLayout93.xml"/><Relationship Id="rId3" Type="http://schemas.openxmlformats.org/officeDocument/2006/relationships/slideLayout" Target="../slideLayouts/slideLayout94.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5" Type="http://schemas.openxmlformats.org/officeDocument/2006/relationships/slideLayout" Target="../slideLayouts/slideLayout106.xml"/><Relationship Id="rId14" Type="http://schemas.openxmlformats.org/officeDocument/2006/relationships/slideLayout" Target="../slideLayouts/slideLayout105.xml"/><Relationship Id="rId16" Type="http://schemas.openxmlformats.org/officeDocument/2006/relationships/theme" Target="../theme/theme8.xml"/><Relationship Id="rId5" Type="http://schemas.openxmlformats.org/officeDocument/2006/relationships/slideLayout" Target="../slideLayouts/slideLayout96.xml"/><Relationship Id="rId6" Type="http://schemas.openxmlformats.org/officeDocument/2006/relationships/slideLayout" Target="../slideLayouts/slideLayout97.xml"/><Relationship Id="rId7" Type="http://schemas.openxmlformats.org/officeDocument/2006/relationships/slideLayout" Target="../slideLayouts/slideLayout98.xml"/><Relationship Id="rId8"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9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9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9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9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9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Arial"/>
                <a:ea typeface="Arial"/>
                <a:cs typeface="Arial"/>
                <a:sym typeface="Arial"/>
              </a:defRPr>
            </a:lvl1pPr>
            <a:lvl2pPr indent="0" lvl="1" marL="0" marR="0" rtl="0" algn="r">
              <a:spcBef>
                <a:spcPts val="0"/>
              </a:spcBef>
              <a:spcAft>
                <a:spcPts val="0"/>
              </a:spcAft>
              <a:buNone/>
              <a:defRPr b="0" i="0" sz="1200" u="none" cap="none" strike="noStrike">
                <a:solidFill>
                  <a:srgbClr val="888888"/>
                </a:solidFill>
                <a:latin typeface="Arial"/>
                <a:ea typeface="Arial"/>
                <a:cs typeface="Arial"/>
                <a:sym typeface="Arial"/>
              </a:defRPr>
            </a:lvl2pPr>
            <a:lvl3pPr indent="0" lvl="2" marL="0" marR="0" rtl="0" algn="r">
              <a:spcBef>
                <a:spcPts val="0"/>
              </a:spcBef>
              <a:spcAft>
                <a:spcPts val="0"/>
              </a:spcAft>
              <a:buNone/>
              <a:defRPr b="0" i="0" sz="1200" u="none" cap="none" strike="noStrike">
                <a:solidFill>
                  <a:srgbClr val="888888"/>
                </a:solidFill>
                <a:latin typeface="Arial"/>
                <a:ea typeface="Arial"/>
                <a:cs typeface="Arial"/>
                <a:sym typeface="Arial"/>
              </a:defRPr>
            </a:lvl3pPr>
            <a:lvl4pPr indent="0" lvl="3" marL="0" marR="0" rtl="0" algn="r">
              <a:spcBef>
                <a:spcPts val="0"/>
              </a:spcBef>
              <a:spcAft>
                <a:spcPts val="0"/>
              </a:spcAft>
              <a:buNone/>
              <a:defRPr b="0" i="0" sz="1200" u="none" cap="none" strike="noStrike">
                <a:solidFill>
                  <a:srgbClr val="888888"/>
                </a:solidFill>
                <a:latin typeface="Arial"/>
                <a:ea typeface="Arial"/>
                <a:cs typeface="Arial"/>
                <a:sym typeface="Arial"/>
              </a:defRPr>
            </a:lvl4pPr>
            <a:lvl5pPr indent="0" lvl="4" marL="0" marR="0" rtl="0" algn="r">
              <a:spcBef>
                <a:spcPts val="0"/>
              </a:spcBef>
              <a:spcAft>
                <a:spcPts val="0"/>
              </a:spcAft>
              <a:buNone/>
              <a:defRPr b="0" i="0" sz="1200" u="none" cap="none" strike="noStrike">
                <a:solidFill>
                  <a:srgbClr val="888888"/>
                </a:solidFill>
                <a:latin typeface="Arial"/>
                <a:ea typeface="Arial"/>
                <a:cs typeface="Arial"/>
                <a:sym typeface="Arial"/>
              </a:defRPr>
            </a:lvl5pPr>
            <a:lvl6pPr indent="0" lvl="5" marL="0" marR="0" rtl="0" algn="r">
              <a:spcBef>
                <a:spcPts val="0"/>
              </a:spcBef>
              <a:spcAft>
                <a:spcPts val="0"/>
              </a:spcAft>
              <a:buNone/>
              <a:defRPr b="0" i="0" sz="1200" u="none" cap="none" strike="noStrike">
                <a:solidFill>
                  <a:srgbClr val="888888"/>
                </a:solidFill>
                <a:latin typeface="Arial"/>
                <a:ea typeface="Arial"/>
                <a:cs typeface="Arial"/>
                <a:sym typeface="Arial"/>
              </a:defRPr>
            </a:lvl6pPr>
            <a:lvl7pPr indent="0" lvl="6" marL="0" marR="0" rtl="0" algn="r">
              <a:spcBef>
                <a:spcPts val="0"/>
              </a:spcBef>
              <a:spcAft>
                <a:spcPts val="0"/>
              </a:spcAft>
              <a:buNone/>
              <a:defRPr b="0" i="0" sz="1200" u="none" cap="none" strike="noStrike">
                <a:solidFill>
                  <a:srgbClr val="888888"/>
                </a:solidFill>
                <a:latin typeface="Arial"/>
                <a:ea typeface="Arial"/>
                <a:cs typeface="Arial"/>
                <a:sym typeface="Arial"/>
              </a:defRPr>
            </a:lvl7pPr>
            <a:lvl8pPr indent="0" lvl="7" marL="0" marR="0" rtl="0" algn="r">
              <a:spcBef>
                <a:spcPts val="0"/>
              </a:spcBef>
              <a:spcAft>
                <a:spcPts val="0"/>
              </a:spcAft>
              <a:buNone/>
              <a:defRPr b="0" i="0" sz="1200" u="none" cap="none" strike="noStrike">
                <a:solidFill>
                  <a:srgbClr val="888888"/>
                </a:solidFill>
                <a:latin typeface="Arial"/>
                <a:ea typeface="Arial"/>
                <a:cs typeface="Arial"/>
                <a:sym typeface="Arial"/>
              </a:defRPr>
            </a:lvl8pPr>
            <a:lvl9pPr indent="0" lvl="8" marL="0" marR="0" rtl="0" algn="r">
              <a:spcBef>
                <a:spcPts val="0"/>
              </a:spcBef>
              <a:spcAft>
                <a:spcPts val="0"/>
              </a:spcAft>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p19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6" name="Google Shape;86;p19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 name="Google Shape;87;p19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8" name="Google Shape;88;p19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9" name="Google Shape;89;p19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2" name="Shape 162"/>
        <p:cNvGrpSpPr/>
        <p:nvPr/>
      </p:nvGrpSpPr>
      <p:grpSpPr>
        <a:xfrm>
          <a:off x="0" y="0"/>
          <a:ext cx="0" cy="0"/>
          <a:chOff x="0" y="0"/>
          <a:chExt cx="0" cy="0"/>
        </a:xfrm>
      </p:grpSpPr>
      <p:sp>
        <p:nvSpPr>
          <p:cNvPr id="163" name="Google Shape;163;p20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4" name="Google Shape;164;p20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5" name="Google Shape;165;p20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6" name="Google Shape;166;p20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7" name="Google Shape;167;p20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7" name="Shape 237"/>
        <p:cNvGrpSpPr/>
        <p:nvPr/>
      </p:nvGrpSpPr>
      <p:grpSpPr>
        <a:xfrm>
          <a:off x="0" y="0"/>
          <a:ext cx="0" cy="0"/>
          <a:chOff x="0" y="0"/>
          <a:chExt cx="0" cy="0"/>
        </a:xfrm>
      </p:grpSpPr>
      <p:sp>
        <p:nvSpPr>
          <p:cNvPr id="238" name="Google Shape;238;p20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9" name="Google Shape;239;p20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0" name="Google Shape;240;p20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1" name="Google Shape;241;p20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2" name="Google Shape;242;p20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2" name="Shape 312"/>
        <p:cNvGrpSpPr/>
        <p:nvPr/>
      </p:nvGrpSpPr>
      <p:grpSpPr>
        <a:xfrm>
          <a:off x="0" y="0"/>
          <a:ext cx="0" cy="0"/>
          <a:chOff x="0" y="0"/>
          <a:chExt cx="0" cy="0"/>
        </a:xfrm>
      </p:grpSpPr>
      <p:sp>
        <p:nvSpPr>
          <p:cNvPr id="313" name="Google Shape;313;p20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14" name="Google Shape;314;p20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5" name="Google Shape;315;p20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6" name="Google Shape;316;p20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7" name="Google Shape;317;p20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0" name="Shape 390"/>
        <p:cNvGrpSpPr/>
        <p:nvPr/>
      </p:nvGrpSpPr>
      <p:grpSpPr>
        <a:xfrm>
          <a:off x="0" y="0"/>
          <a:ext cx="0" cy="0"/>
          <a:chOff x="0" y="0"/>
          <a:chExt cx="0" cy="0"/>
        </a:xfrm>
      </p:grpSpPr>
      <p:sp>
        <p:nvSpPr>
          <p:cNvPr id="391" name="Google Shape;391;p2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92" name="Google Shape;392;p21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93" name="Google Shape;393;p2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94" name="Google Shape;394;p2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95" name="Google Shape;395;p2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5" name="Shape 465"/>
        <p:cNvGrpSpPr/>
        <p:nvPr/>
      </p:nvGrpSpPr>
      <p:grpSpPr>
        <a:xfrm>
          <a:off x="0" y="0"/>
          <a:ext cx="0" cy="0"/>
          <a:chOff x="0" y="0"/>
          <a:chExt cx="0" cy="0"/>
        </a:xfrm>
      </p:grpSpPr>
      <p:sp>
        <p:nvSpPr>
          <p:cNvPr id="466" name="Google Shape;466;p2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67" name="Google Shape;467;p21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68" name="Google Shape;468;p2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69" name="Google Shape;469;p2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70" name="Google Shape;470;p2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3" name="Shape 543"/>
        <p:cNvGrpSpPr/>
        <p:nvPr/>
      </p:nvGrpSpPr>
      <p:grpSpPr>
        <a:xfrm>
          <a:off x="0" y="0"/>
          <a:ext cx="0" cy="0"/>
          <a:chOff x="0" y="0"/>
          <a:chExt cx="0" cy="0"/>
        </a:xfrm>
      </p:grpSpPr>
      <p:sp>
        <p:nvSpPr>
          <p:cNvPr id="544" name="Google Shape;544;p2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45" name="Google Shape;545;p21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46" name="Google Shape;546;p2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47" name="Google Shape;547;p2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48" name="Google Shape;548;p2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ransition spd="med">
    <p:randomBar dir="vert"/>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8" name="Shape 618"/>
        <p:cNvGrpSpPr/>
        <p:nvPr/>
      </p:nvGrpSpPr>
      <p:grpSpPr>
        <a:xfrm>
          <a:off x="0" y="0"/>
          <a:ext cx="0" cy="0"/>
          <a:chOff x="0" y="0"/>
          <a:chExt cx="0" cy="0"/>
        </a:xfrm>
      </p:grpSpPr>
      <p:sp>
        <p:nvSpPr>
          <p:cNvPr id="619" name="Google Shape;619;p2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20" name="Google Shape;620;p21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21" name="Google Shape;621;p2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22" name="Google Shape;622;p2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23" name="Google Shape;623;p2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000000"/>
                </a:solidFill>
                <a:latin typeface="Calibri"/>
                <a:ea typeface="Calibri"/>
                <a:cs typeface="Calibri"/>
                <a:sym typeface="Calibri"/>
              </a:defRPr>
            </a:lvl1pPr>
            <a:lvl2pPr indent="0" lvl="1" marL="0" marR="0" rtl="0" algn="r">
              <a:spcBef>
                <a:spcPts val="0"/>
              </a:spcBef>
              <a:buNone/>
              <a:defRPr sz="1200">
                <a:solidFill>
                  <a:srgbClr val="000000"/>
                </a:solidFill>
                <a:latin typeface="Calibri"/>
                <a:ea typeface="Calibri"/>
                <a:cs typeface="Calibri"/>
                <a:sym typeface="Calibri"/>
              </a:defRPr>
            </a:lvl2pPr>
            <a:lvl3pPr indent="0" lvl="2" marL="0" marR="0" rtl="0" algn="r">
              <a:spcBef>
                <a:spcPts val="0"/>
              </a:spcBef>
              <a:buNone/>
              <a:defRPr sz="1200">
                <a:solidFill>
                  <a:srgbClr val="000000"/>
                </a:solidFill>
                <a:latin typeface="Calibri"/>
                <a:ea typeface="Calibri"/>
                <a:cs typeface="Calibri"/>
                <a:sym typeface="Calibri"/>
              </a:defRPr>
            </a:lvl3pPr>
            <a:lvl4pPr indent="0" lvl="3" marL="0" marR="0" rtl="0" algn="r">
              <a:spcBef>
                <a:spcPts val="0"/>
              </a:spcBef>
              <a:buNone/>
              <a:defRPr sz="1200">
                <a:solidFill>
                  <a:srgbClr val="000000"/>
                </a:solidFill>
                <a:latin typeface="Calibri"/>
                <a:ea typeface="Calibri"/>
                <a:cs typeface="Calibri"/>
                <a:sym typeface="Calibri"/>
              </a:defRPr>
            </a:lvl4pPr>
            <a:lvl5pPr indent="0" lvl="4" marL="0" marR="0" rtl="0" algn="r">
              <a:spcBef>
                <a:spcPts val="0"/>
              </a:spcBef>
              <a:buNone/>
              <a:defRPr sz="1200">
                <a:solidFill>
                  <a:srgbClr val="000000"/>
                </a:solidFill>
                <a:latin typeface="Calibri"/>
                <a:ea typeface="Calibri"/>
                <a:cs typeface="Calibri"/>
                <a:sym typeface="Calibri"/>
              </a:defRPr>
            </a:lvl5pPr>
            <a:lvl6pPr indent="0" lvl="5" marL="0" marR="0" rtl="0" algn="r">
              <a:spcBef>
                <a:spcPts val="0"/>
              </a:spcBef>
              <a:buNone/>
              <a:defRPr sz="1200">
                <a:solidFill>
                  <a:srgbClr val="000000"/>
                </a:solidFill>
                <a:latin typeface="Calibri"/>
                <a:ea typeface="Calibri"/>
                <a:cs typeface="Calibri"/>
                <a:sym typeface="Calibri"/>
              </a:defRPr>
            </a:lvl6pPr>
            <a:lvl7pPr indent="0" lvl="6" marL="0" marR="0" rtl="0" algn="r">
              <a:spcBef>
                <a:spcPts val="0"/>
              </a:spcBef>
              <a:buNone/>
              <a:defRPr sz="1200">
                <a:solidFill>
                  <a:srgbClr val="000000"/>
                </a:solidFill>
                <a:latin typeface="Calibri"/>
                <a:ea typeface="Calibri"/>
                <a:cs typeface="Calibri"/>
                <a:sym typeface="Calibri"/>
              </a:defRPr>
            </a:lvl7pPr>
            <a:lvl8pPr indent="0" lvl="7" marL="0" marR="0" rtl="0" algn="r">
              <a:spcBef>
                <a:spcPts val="0"/>
              </a:spcBef>
              <a:buNone/>
              <a:defRPr sz="1200">
                <a:solidFill>
                  <a:srgbClr val="000000"/>
                </a:solidFill>
                <a:latin typeface="Calibri"/>
                <a:ea typeface="Calibri"/>
                <a:cs typeface="Calibri"/>
                <a:sym typeface="Calibri"/>
              </a:defRPr>
            </a:lvl8pPr>
            <a:lvl9pPr indent="0" lvl="8" marL="0" marR="0" rtl="0" algn="r">
              <a:spcBef>
                <a:spcPts val="0"/>
              </a:spcBef>
              <a:buNone/>
              <a:defRPr sz="1200">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 Id="rId3" Type="http://schemas.openxmlformats.org/officeDocument/2006/relationships/image" Target="../media/image5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 Id="rId3" Type="http://schemas.openxmlformats.org/officeDocument/2006/relationships/image" Target="../media/image42.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1.xml"/><Relationship Id="rId3" Type="http://schemas.openxmlformats.org/officeDocument/2006/relationships/image" Target="../media/image58.jp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 Id="rId3" Type="http://schemas.openxmlformats.org/officeDocument/2006/relationships/image" Target="../media/image57.jp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17.xml"/><Relationship Id="rId3" Type="http://schemas.openxmlformats.org/officeDocument/2006/relationships/hyperlink" Target="http://www.voters.eci.gov.in/Voter%20Helpline%20App/www.electoralsearch.eci.gov.in/" TargetMode="Externa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 Id="rId3" Type="http://schemas.openxmlformats.org/officeDocument/2006/relationships/image" Target="../media/image76.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 Id="rId3" Type="http://schemas.openxmlformats.org/officeDocument/2006/relationships/image" Target="../media/image77.png"/><Relationship Id="rId4" Type="http://schemas.openxmlformats.org/officeDocument/2006/relationships/image" Target="../media/image83.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 Id="rId3" Type="http://schemas.openxmlformats.org/officeDocument/2006/relationships/image" Target="../media/image9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0.xml"/><Relationship Id="rId3" Type="http://schemas.openxmlformats.org/officeDocument/2006/relationships/image" Target="../media/image71.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3.xml"/><Relationship Id="rId3" Type="http://schemas.openxmlformats.org/officeDocument/2006/relationships/image" Target="../media/image65.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5.xml"/><Relationship Id="rId3" Type="http://schemas.openxmlformats.org/officeDocument/2006/relationships/image" Target="../media/image87.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 Id="rId3" Type="http://schemas.openxmlformats.org/officeDocument/2006/relationships/image" Target="../media/image73.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1.xml"/><Relationship Id="rId3" Type="http://schemas.openxmlformats.org/officeDocument/2006/relationships/image" Target="../media/image86.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7.xml"/><Relationship Id="rId3" Type="http://schemas.openxmlformats.org/officeDocument/2006/relationships/image" Target="../media/image89.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9.xml"/><Relationship Id="rId3" Type="http://schemas.openxmlformats.org/officeDocument/2006/relationships/image" Target="../media/image6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0.xml"/><Relationship Id="rId3" Type="http://schemas.openxmlformats.org/officeDocument/2006/relationships/image" Target="../media/image69.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1.xml"/><Relationship Id="rId3" Type="http://schemas.openxmlformats.org/officeDocument/2006/relationships/image" Target="../media/image66.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3.xml"/><Relationship Id="rId3" Type="http://schemas.openxmlformats.org/officeDocument/2006/relationships/image" Target="../media/image67.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4.xml"/><Relationship Id="rId3" Type="http://schemas.openxmlformats.org/officeDocument/2006/relationships/image" Target="../media/image92.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5.xml"/><Relationship Id="rId3" Type="http://schemas.openxmlformats.org/officeDocument/2006/relationships/image" Target="../media/image81.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6.xml"/><Relationship Id="rId3" Type="http://schemas.openxmlformats.org/officeDocument/2006/relationships/image" Target="../media/image98.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16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4.xml"/><Relationship Id="rId3" Type="http://schemas.openxmlformats.org/officeDocument/2006/relationships/image" Target="../media/image72.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5.xml"/><Relationship Id="rId3" Type="http://schemas.openxmlformats.org/officeDocument/2006/relationships/image" Target="../media/image74.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21.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0.xml"/><Relationship Id="rId3" Type="http://schemas.openxmlformats.org/officeDocument/2006/relationships/image" Target="../media/image80.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1.xml"/><Relationship Id="rId3" Type="http://schemas.openxmlformats.org/officeDocument/2006/relationships/image" Target="../media/image78.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2.xml"/><Relationship Id="rId3" Type="http://schemas.openxmlformats.org/officeDocument/2006/relationships/image" Target="../media/image79.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4.xml"/><Relationship Id="rId3" Type="http://schemas.openxmlformats.org/officeDocument/2006/relationships/image" Target="../media/image82.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5.xml"/><Relationship Id="rId3" Type="http://schemas.openxmlformats.org/officeDocument/2006/relationships/image" Target="../media/image94.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0.png"/><Relationship Id="rId4" Type="http://schemas.openxmlformats.org/officeDocument/2006/relationships/image" Target="../media/image23.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59.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8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2.xml"/><Relationship Id="rId3" Type="http://schemas.openxmlformats.org/officeDocument/2006/relationships/image" Target="../media/image42.jp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3.xml"/><Relationship Id="rId3" Type="http://schemas.openxmlformats.org/officeDocument/2006/relationships/image" Target="../media/image42.jp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6.xml"/><Relationship Id="rId3" Type="http://schemas.openxmlformats.org/officeDocument/2006/relationships/image" Target="../media/image88.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7.xml"/><Relationship Id="rId3" Type="http://schemas.openxmlformats.org/officeDocument/2006/relationships/image" Target="../media/image93.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8.xml"/><Relationship Id="rId3" Type="http://schemas.openxmlformats.org/officeDocument/2006/relationships/image" Target="../media/image85.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9.xml"/><Relationship Id="rId3" Type="http://schemas.openxmlformats.org/officeDocument/2006/relationships/image" Target="../media/image4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0.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91.xml"/><Relationship Id="rId3" Type="http://schemas.openxmlformats.org/officeDocument/2006/relationships/image" Target="../media/image84.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9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9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194.xml"/><Relationship Id="rId3" Type="http://schemas.openxmlformats.org/officeDocument/2006/relationships/image" Target="../media/image96.jpg"/><Relationship Id="rId4" Type="http://schemas.openxmlformats.org/officeDocument/2006/relationships/image" Target="../media/image97.png"/><Relationship Id="rId5" Type="http://schemas.openxmlformats.org/officeDocument/2006/relationships/image" Target="../media/image9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7.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8.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vmlDrawing" Target="../drawings/vmlDrawing1.vml"/><Relationship Id="rId4" Type="http://schemas.openxmlformats.org/officeDocument/2006/relationships/package" Target="../embeddings/Microsoft_Excel_Sheet1.xlsx"/><Relationship Id="rId5" Type="http://schemas.openxmlformats.org/officeDocument/2006/relationships/package" Target="../embeddings/Microsoft_Excel_Sheet1.xlsx"/><Relationship Id="rId6"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3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2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3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33.png"/><Relationship Id="rId4" Type="http://schemas.openxmlformats.org/officeDocument/2006/relationships/image" Target="../media/image26.png"/><Relationship Id="rId5" Type="http://schemas.openxmlformats.org/officeDocument/2006/relationships/image" Target="../media/image2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1.xml"/><Relationship Id="rId3" Type="http://schemas.openxmlformats.org/officeDocument/2006/relationships/image" Target="../media/image29.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2.xml"/><Relationship Id="rId3" Type="http://schemas.openxmlformats.org/officeDocument/2006/relationships/image" Target="../media/image35.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3.xml"/><Relationship Id="rId3" Type="http://schemas.openxmlformats.org/officeDocument/2006/relationships/image" Target="../media/image30.jpg"/><Relationship Id="rId4" Type="http://schemas.openxmlformats.org/officeDocument/2006/relationships/image" Target="../media/image24.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4.xml"/><Relationship Id="rId3" Type="http://schemas.openxmlformats.org/officeDocument/2006/relationships/image" Target="../media/image25.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27.jpg"/><Relationship Id="rId4" Type="http://schemas.openxmlformats.org/officeDocument/2006/relationships/image" Target="../media/image70.jpg"/><Relationship Id="rId5" Type="http://schemas.openxmlformats.org/officeDocument/2006/relationships/image" Target="../media/image3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42.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42.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3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3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49.png"/><Relationship Id="rId4" Type="http://schemas.openxmlformats.org/officeDocument/2006/relationships/image" Target="../media/image56.png"/><Relationship Id="rId5" Type="http://schemas.openxmlformats.org/officeDocument/2006/relationships/image" Target="../media/image6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9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4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61.pn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41.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40.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39.png"/><Relationship Id="rId4" Type="http://schemas.openxmlformats.org/officeDocument/2006/relationships/image" Target="../media/image4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60.png"/><Relationship Id="rId4" Type="http://schemas.openxmlformats.org/officeDocument/2006/relationships/hyperlink" Target="http://specialtag.avi"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45.jpg"/><Relationship Id="rId4" Type="http://schemas.openxmlformats.org/officeDocument/2006/relationships/image" Target="../media/image44.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46.png"/><Relationship Id="rId4" Type="http://schemas.openxmlformats.org/officeDocument/2006/relationships/image" Target="../media/image6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42.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42.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5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image" Target="../media/image50.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image" Target="../media/image52.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42.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42.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5.xml"/><Relationship Id="rId3" Type="http://schemas.openxmlformats.org/officeDocument/2006/relationships/image" Target="../media/image5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8.xml"/><Relationship Id="rId3" Type="http://schemas.openxmlformats.org/officeDocument/2006/relationships/image" Target="../media/image5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99.xml"/><Relationship Id="rId3" Type="http://schemas.openxmlformats.org/officeDocument/2006/relationships/image" Target="../media/image6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pic>
        <p:nvPicPr>
          <p:cNvPr id="716" name="Google Shape;716;p1"/>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10"/>
          <p:cNvSpPr txBox="1"/>
          <p:nvPr>
            <p:ph type="title"/>
          </p:nvPr>
        </p:nvSpPr>
        <p:spPr>
          <a:xfrm>
            <a:off x="0" y="1"/>
            <a:ext cx="12191999" cy="504056"/>
          </a:xfrm>
          <a:prstGeom prst="rect">
            <a:avLst/>
          </a:prstGeom>
          <a:solidFill>
            <a:srgbClr val="F7CAAC"/>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70C0"/>
              </a:buClr>
              <a:buSzPts val="2800"/>
              <a:buFont typeface="Arial"/>
              <a:buNone/>
            </a:pPr>
            <a:r>
              <a:rPr b="1" lang="en-US" sz="2800">
                <a:solidFill>
                  <a:srgbClr val="0070C0"/>
                </a:solidFill>
                <a:latin typeface="Arial"/>
                <a:ea typeface="Arial"/>
                <a:cs typeface="Arial"/>
                <a:sym typeface="Arial"/>
              </a:rPr>
              <a:t>ভোটের সামগ্রী নেওয়ার সময় ভোটকর্মী দেখে নেবেন</a:t>
            </a:r>
            <a:endParaRPr/>
          </a:p>
        </p:txBody>
      </p:sp>
      <p:sp>
        <p:nvSpPr>
          <p:cNvPr id="770" name="Google Shape;770;p10"/>
          <p:cNvSpPr txBox="1"/>
          <p:nvPr>
            <p:ph idx="1" type="body"/>
          </p:nvPr>
        </p:nvSpPr>
        <p:spPr>
          <a:xfrm>
            <a:off x="146649" y="508776"/>
            <a:ext cx="12045350" cy="6349224"/>
          </a:xfrm>
          <a:prstGeom prst="rect">
            <a:avLst/>
          </a:prstGeom>
          <a:solidFill>
            <a:srgbClr val="BBD6EE"/>
          </a:solidFill>
          <a:ln>
            <a:noFill/>
          </a:ln>
        </p:spPr>
        <p:txBody>
          <a:bodyPr anchorCtr="0" anchor="t" bIns="45700" lIns="91425" spcFirstLastPara="1" rIns="91425" wrap="square" tIns="45700">
            <a:noAutofit/>
          </a:bodyPr>
          <a:lstStyle/>
          <a:p>
            <a:pPr indent="-457200" lvl="0" marL="457200" rtl="0" algn="l">
              <a:lnSpc>
                <a:spcPct val="100000"/>
              </a:lnSpc>
              <a:spcBef>
                <a:spcPts val="0"/>
              </a:spcBef>
              <a:spcAft>
                <a:spcPts val="0"/>
              </a:spcAft>
              <a:buClr>
                <a:srgbClr val="C00000"/>
              </a:buClr>
              <a:buSzPts val="2400"/>
              <a:buFont typeface="Calibri"/>
              <a:buAutoNum type="arabicPeriod"/>
            </a:pPr>
            <a:r>
              <a:rPr lang="en-US" sz="2400">
                <a:solidFill>
                  <a:srgbClr val="C00000"/>
                </a:solidFill>
                <a:latin typeface="Arial"/>
                <a:ea typeface="Arial"/>
                <a:cs typeface="Arial"/>
                <a:sym typeface="Arial"/>
              </a:rPr>
              <a:t>আপনার বুথের EVM এবং VVPAT</a:t>
            </a:r>
            <a:endParaRPr/>
          </a:p>
          <a:p>
            <a:pPr indent="-457200" lvl="0" marL="457200" rtl="0" algn="l">
              <a:lnSpc>
                <a:spcPct val="100000"/>
              </a:lnSpc>
              <a:spcBef>
                <a:spcPts val="0"/>
              </a:spcBef>
              <a:spcAft>
                <a:spcPts val="0"/>
              </a:spcAft>
              <a:buClr>
                <a:schemeClr val="dk1"/>
              </a:buClr>
              <a:buSzPts val="2400"/>
              <a:buFont typeface="Calibri"/>
              <a:buAutoNum type="arabicPeriod"/>
            </a:pPr>
            <a:r>
              <a:rPr lang="en-US" sz="2400">
                <a:latin typeface="Arial"/>
                <a:ea typeface="Arial"/>
                <a:cs typeface="Arial"/>
                <a:sym typeface="Arial"/>
              </a:rPr>
              <a:t>EDC/PBর তালিকাভুক্ত ভোটার</a:t>
            </a:r>
            <a:endParaRPr/>
          </a:p>
          <a:p>
            <a:pPr indent="-457200" lvl="0" marL="457200" rtl="0" algn="l">
              <a:lnSpc>
                <a:spcPct val="100000"/>
              </a:lnSpc>
              <a:spcBef>
                <a:spcPts val="0"/>
              </a:spcBef>
              <a:spcAft>
                <a:spcPts val="0"/>
              </a:spcAft>
              <a:buClr>
                <a:srgbClr val="C00000"/>
              </a:buClr>
              <a:buSzPts val="2400"/>
              <a:buFont typeface="Calibri"/>
              <a:buAutoNum type="arabicPeriod"/>
            </a:pPr>
            <a:r>
              <a:rPr lang="en-US" sz="2400">
                <a:solidFill>
                  <a:srgbClr val="C00000"/>
                </a:solidFill>
                <a:latin typeface="Arial"/>
                <a:ea typeface="Arial"/>
                <a:cs typeface="Arial"/>
                <a:sym typeface="Arial"/>
              </a:rPr>
              <a:t>অমোচনীয় কালি</a:t>
            </a:r>
            <a:endParaRPr/>
          </a:p>
          <a:p>
            <a:pPr indent="-457200" lvl="0" marL="457200" rtl="0" algn="l">
              <a:lnSpc>
                <a:spcPct val="100000"/>
              </a:lnSpc>
              <a:spcBef>
                <a:spcPts val="0"/>
              </a:spcBef>
              <a:spcAft>
                <a:spcPts val="0"/>
              </a:spcAft>
              <a:buClr>
                <a:schemeClr val="dk1"/>
              </a:buClr>
              <a:buSzPts val="2400"/>
              <a:buFont typeface="Calibri"/>
              <a:buAutoNum type="arabicPeriod"/>
            </a:pPr>
            <a:r>
              <a:rPr lang="en-US" sz="2400">
                <a:latin typeface="Arial"/>
                <a:ea typeface="Arial"/>
                <a:cs typeface="Arial"/>
                <a:sym typeface="Arial"/>
              </a:rPr>
              <a:t>ভোটার তালিকার একটি মার্কড কপি এবং দুটি Working Copy</a:t>
            </a:r>
            <a:endParaRPr/>
          </a:p>
          <a:p>
            <a:pPr indent="-457200" lvl="0" marL="457200" rtl="0" algn="l">
              <a:lnSpc>
                <a:spcPct val="100000"/>
              </a:lnSpc>
              <a:spcBef>
                <a:spcPts val="0"/>
              </a:spcBef>
              <a:spcAft>
                <a:spcPts val="0"/>
              </a:spcAft>
              <a:buClr>
                <a:srgbClr val="C00000"/>
              </a:buClr>
              <a:buSzPts val="2400"/>
              <a:buFont typeface="Calibri"/>
              <a:buAutoNum type="arabicPeriod"/>
            </a:pPr>
            <a:r>
              <a:rPr lang="en-US" sz="2400">
                <a:solidFill>
                  <a:srgbClr val="C00000"/>
                </a:solidFill>
                <a:latin typeface="Arial"/>
                <a:ea typeface="Arial"/>
                <a:cs typeface="Arial"/>
                <a:sym typeface="Arial"/>
              </a:rPr>
              <a:t>Tendered Ballot Paper</a:t>
            </a:r>
            <a:endParaRPr/>
          </a:p>
          <a:p>
            <a:pPr indent="-457200" lvl="0" marL="457200" rtl="0" algn="l">
              <a:lnSpc>
                <a:spcPct val="100000"/>
              </a:lnSpc>
              <a:spcBef>
                <a:spcPts val="0"/>
              </a:spcBef>
              <a:spcAft>
                <a:spcPts val="0"/>
              </a:spcAft>
              <a:buClr>
                <a:schemeClr val="dk1"/>
              </a:buClr>
              <a:buSzPts val="2400"/>
              <a:buFont typeface="Calibri"/>
              <a:buAutoNum type="arabicPeriod"/>
            </a:pPr>
            <a:r>
              <a:rPr lang="en-US" sz="2400">
                <a:latin typeface="Arial"/>
                <a:ea typeface="Arial"/>
                <a:cs typeface="Arial"/>
                <a:sym typeface="Arial"/>
              </a:rPr>
              <a:t>Green Paper Seal, Special Tag, </a:t>
            </a:r>
            <a:r>
              <a:rPr lang="en-US" sz="2400" strike="sngStrike">
                <a:solidFill>
                  <a:srgbClr val="FF0000"/>
                </a:solidFill>
                <a:latin typeface="Arial"/>
                <a:ea typeface="Arial"/>
                <a:cs typeface="Arial"/>
                <a:sym typeface="Arial"/>
              </a:rPr>
              <a:t>Strip Seal</a:t>
            </a:r>
            <a:r>
              <a:rPr lang="en-US" sz="2400">
                <a:latin typeface="Arial"/>
                <a:ea typeface="Arial"/>
                <a:cs typeface="Arial"/>
                <a:sym typeface="Arial"/>
              </a:rPr>
              <a:t>, Pink Paper Seal</a:t>
            </a:r>
            <a:endParaRPr/>
          </a:p>
          <a:p>
            <a:pPr indent="-457200" lvl="0" marL="457200" rtl="0" algn="l">
              <a:lnSpc>
                <a:spcPct val="100000"/>
              </a:lnSpc>
              <a:spcBef>
                <a:spcPts val="0"/>
              </a:spcBef>
              <a:spcAft>
                <a:spcPts val="0"/>
              </a:spcAft>
              <a:buClr>
                <a:srgbClr val="C00000"/>
              </a:buClr>
              <a:buSzPts val="2400"/>
              <a:buFont typeface="Calibri"/>
              <a:buAutoNum type="arabicPeriod"/>
            </a:pPr>
            <a:r>
              <a:rPr lang="en-US" sz="2400">
                <a:solidFill>
                  <a:srgbClr val="C00000"/>
                </a:solidFill>
                <a:latin typeface="Arial"/>
                <a:ea typeface="Arial"/>
                <a:cs typeface="Arial"/>
                <a:sym typeface="Arial"/>
              </a:rPr>
              <a:t>Alphabetical Roll Locator</a:t>
            </a:r>
            <a:endParaRPr/>
          </a:p>
          <a:p>
            <a:pPr indent="-457200" lvl="0" marL="457200" rtl="0" algn="just">
              <a:lnSpc>
                <a:spcPct val="100000"/>
              </a:lnSpc>
              <a:spcBef>
                <a:spcPts val="0"/>
              </a:spcBef>
              <a:spcAft>
                <a:spcPts val="0"/>
              </a:spcAft>
              <a:buClr>
                <a:schemeClr val="dk1"/>
              </a:buClr>
              <a:buSzPts val="2400"/>
              <a:buFont typeface="Calibri"/>
              <a:buAutoNum type="arabicPeriod"/>
            </a:pPr>
            <a:r>
              <a:rPr lang="en-US" sz="2400">
                <a:latin typeface="Arial"/>
                <a:ea typeface="Arial"/>
                <a:cs typeface="Arial"/>
                <a:sym typeface="Arial"/>
              </a:rPr>
              <a:t>ASD ও</a:t>
            </a:r>
            <a:r>
              <a:rPr lang="en-US" sz="2400">
                <a:solidFill>
                  <a:srgbClr val="C00000"/>
                </a:solidFill>
                <a:latin typeface="Arial"/>
                <a:ea typeface="Arial"/>
                <a:cs typeface="Arial"/>
                <a:sym typeface="Arial"/>
              </a:rPr>
              <a:t> </a:t>
            </a:r>
            <a:r>
              <a:rPr lang="en-US" sz="2400">
                <a:latin typeface="Arial"/>
                <a:ea typeface="Arial"/>
                <a:cs typeface="Arial"/>
                <a:sym typeface="Arial"/>
              </a:rPr>
              <a:t>CSV এর তালিকা</a:t>
            </a:r>
            <a:endParaRPr/>
          </a:p>
          <a:p>
            <a:pPr indent="-457200" lvl="0" marL="457200" rtl="0" algn="just">
              <a:lnSpc>
                <a:spcPct val="100000"/>
              </a:lnSpc>
              <a:spcBef>
                <a:spcPts val="0"/>
              </a:spcBef>
              <a:spcAft>
                <a:spcPts val="0"/>
              </a:spcAft>
              <a:buClr>
                <a:srgbClr val="C00000"/>
              </a:buClr>
              <a:buSzPts val="2400"/>
              <a:buFont typeface="Calibri"/>
              <a:buAutoNum type="arabicPeriod"/>
            </a:pPr>
            <a:r>
              <a:rPr lang="en-US" sz="2400">
                <a:solidFill>
                  <a:srgbClr val="C00000"/>
                </a:solidFill>
                <a:latin typeface="Arial"/>
                <a:ea typeface="Arial"/>
                <a:cs typeface="Arial"/>
                <a:sym typeface="Arial"/>
              </a:rPr>
              <a:t>প্রার্থী ও তার Election Agent এর নমুনা স্বাক্ষর</a:t>
            </a:r>
            <a:endParaRPr/>
          </a:p>
          <a:p>
            <a:pPr indent="-457200" lvl="0" marL="457200" rtl="0" algn="just">
              <a:lnSpc>
                <a:spcPct val="100000"/>
              </a:lnSpc>
              <a:spcBef>
                <a:spcPts val="0"/>
              </a:spcBef>
              <a:spcAft>
                <a:spcPts val="0"/>
              </a:spcAft>
              <a:buClr>
                <a:schemeClr val="dk1"/>
              </a:buClr>
              <a:buSzPts val="2400"/>
              <a:buFont typeface="Calibri"/>
              <a:buAutoNum type="arabicPeriod"/>
            </a:pPr>
            <a:r>
              <a:rPr lang="en-US" sz="2400">
                <a:latin typeface="Arial"/>
                <a:ea typeface="Arial"/>
                <a:cs typeface="Arial"/>
                <a:sym typeface="Arial"/>
              </a:rPr>
              <a:t>Form 17A (Register of Voters), 17C, প্রিসাইডিং অফিসারের ডায়েরি, প্রিসাইডিং অফিসারের ঘোষণাপত্র, Pro’s Report </a:t>
            </a:r>
            <a:r>
              <a:rPr lang="en-US" sz="2000">
                <a:latin typeface="Arial"/>
                <a:ea typeface="Arial"/>
                <a:cs typeface="Arial"/>
                <a:sym typeface="Arial"/>
              </a:rPr>
              <a:t>I,II,III, IV, V</a:t>
            </a:r>
            <a:endParaRPr/>
          </a:p>
          <a:p>
            <a:pPr indent="-457200" lvl="0" marL="457200" rtl="0" algn="just">
              <a:lnSpc>
                <a:spcPct val="100000"/>
              </a:lnSpc>
              <a:spcBef>
                <a:spcPts val="0"/>
              </a:spcBef>
              <a:spcAft>
                <a:spcPts val="0"/>
              </a:spcAft>
              <a:buClr>
                <a:srgbClr val="C00000"/>
              </a:buClr>
              <a:buSzPts val="2400"/>
              <a:buFont typeface="Calibri"/>
              <a:buAutoNum type="arabicPeriod"/>
            </a:pPr>
            <a:r>
              <a:rPr lang="en-US" sz="2400">
                <a:solidFill>
                  <a:srgbClr val="C00000"/>
                </a:solidFill>
                <a:latin typeface="Arial"/>
                <a:ea typeface="Arial"/>
                <a:cs typeface="Arial"/>
                <a:sym typeface="Arial"/>
              </a:rPr>
              <a:t>Arrow Cross Mark, প্রিসাইডিং অফিসারের মেটাল সিল, আপনার বুথের Distinguishing Mark</a:t>
            </a:r>
            <a:endParaRPr sz="2400">
              <a:solidFill>
                <a:srgbClr val="C00000"/>
              </a:solidFill>
              <a:latin typeface="Arial"/>
              <a:ea typeface="Arial"/>
              <a:cs typeface="Arial"/>
              <a:sym typeface="Arial"/>
            </a:endParaRPr>
          </a:p>
          <a:p>
            <a:pPr indent="-457200" lvl="0" marL="457200" rtl="0" algn="just">
              <a:lnSpc>
                <a:spcPct val="100000"/>
              </a:lnSpc>
              <a:spcBef>
                <a:spcPts val="0"/>
              </a:spcBef>
              <a:spcAft>
                <a:spcPts val="0"/>
              </a:spcAft>
              <a:buClr>
                <a:srgbClr val="FF0000"/>
              </a:buClr>
              <a:buSzPts val="2400"/>
              <a:buFont typeface="Calibri"/>
              <a:buAutoNum type="arabicPeriod"/>
            </a:pPr>
            <a:r>
              <a:rPr lang="en-US" sz="2400" strike="sngStrike">
                <a:solidFill>
                  <a:srgbClr val="FF0000"/>
                </a:solidFill>
                <a:latin typeface="Arial"/>
                <a:ea typeface="Arial"/>
                <a:cs typeface="Arial"/>
                <a:sym typeface="Arial"/>
              </a:rPr>
              <a:t>প্লাস্টিক বাক্স (মহড়া ভোটের কালো খাম রাখার জন্য)</a:t>
            </a:r>
            <a:endParaRPr/>
          </a:p>
          <a:p>
            <a:pPr indent="-457200" lvl="0" marL="457200" rtl="0" algn="just">
              <a:lnSpc>
                <a:spcPct val="100000"/>
              </a:lnSpc>
              <a:spcBef>
                <a:spcPts val="0"/>
              </a:spcBef>
              <a:spcAft>
                <a:spcPts val="0"/>
              </a:spcAft>
              <a:buClr>
                <a:srgbClr val="C00000"/>
              </a:buClr>
              <a:buSzPts val="2400"/>
              <a:buFont typeface="Calibri"/>
              <a:buAutoNum type="arabicPeriod"/>
            </a:pPr>
            <a:r>
              <a:rPr lang="en-US" sz="2400">
                <a:solidFill>
                  <a:srgbClr val="C00000"/>
                </a:solidFill>
                <a:latin typeface="Arial"/>
                <a:ea typeface="Arial"/>
                <a:cs typeface="Arial"/>
                <a:sym typeface="Arial"/>
              </a:rPr>
              <a:t>কালো খাম (মহড়া ভোটের VVPAT পেপার শ্লিপ রাখার জন্য)</a:t>
            </a:r>
            <a:endParaRPr/>
          </a:p>
          <a:p>
            <a:pPr indent="-457200" lvl="0" marL="457200" rtl="0" algn="just">
              <a:lnSpc>
                <a:spcPct val="100000"/>
              </a:lnSpc>
              <a:spcBef>
                <a:spcPts val="0"/>
              </a:spcBef>
              <a:spcAft>
                <a:spcPts val="0"/>
              </a:spcAft>
              <a:buClr>
                <a:schemeClr val="dk1"/>
              </a:buClr>
              <a:buSzPts val="2400"/>
              <a:buFont typeface="Calibri"/>
              <a:buAutoNum type="arabicPeriod"/>
            </a:pPr>
            <a:r>
              <a:rPr lang="en-US" sz="2400">
                <a:latin typeface="Arial"/>
                <a:ea typeface="Arial"/>
                <a:cs typeface="Arial"/>
                <a:sym typeface="Arial"/>
              </a:rPr>
              <a:t>‘MOCK POLL SLIP‘  রবার স্ট্যাম্প </a:t>
            </a:r>
            <a:endParaRPr sz="2400">
              <a:latin typeface="Arial"/>
              <a:ea typeface="Arial"/>
              <a:cs typeface="Arial"/>
              <a:sym typeface="Arial"/>
            </a:endParaRPr>
          </a:p>
          <a:p>
            <a:pPr indent="-457200" lvl="0" marL="457200" rtl="0" algn="just">
              <a:lnSpc>
                <a:spcPct val="100000"/>
              </a:lnSpc>
              <a:spcBef>
                <a:spcPts val="0"/>
              </a:spcBef>
              <a:spcAft>
                <a:spcPts val="0"/>
              </a:spcAft>
              <a:buClr>
                <a:srgbClr val="C00000"/>
              </a:buClr>
              <a:buSzPts val="2400"/>
              <a:buFont typeface="Calibri"/>
              <a:buAutoNum type="arabicPeriod"/>
            </a:pPr>
            <a:r>
              <a:rPr lang="en-US" sz="2400">
                <a:solidFill>
                  <a:srgbClr val="C00000"/>
                </a:solidFill>
                <a:latin typeface="Arial"/>
                <a:ea typeface="Arial"/>
                <a:cs typeface="Arial"/>
                <a:sym typeface="Arial"/>
              </a:rPr>
              <a:t>অন্যান্য ষ্টেশনারী </a:t>
            </a:r>
            <a:endParaRPr/>
          </a:p>
          <a:p>
            <a:pPr indent="-101600" lvl="0" marL="228600" rtl="0" algn="l">
              <a:lnSpc>
                <a:spcPct val="100000"/>
              </a:lnSpc>
              <a:spcBef>
                <a:spcPts val="0"/>
              </a:spcBef>
              <a:spcAft>
                <a:spcPts val="0"/>
              </a:spcAft>
              <a:buClr>
                <a:schemeClr val="dk1"/>
              </a:buClr>
              <a:buSzPts val="2000"/>
              <a:buNone/>
            </a:pPr>
            <a:r>
              <a:t/>
            </a:r>
            <a:endParaRPr sz="2000"/>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7" name="Shape 1467"/>
        <p:cNvGrpSpPr/>
        <p:nvPr/>
      </p:nvGrpSpPr>
      <p:grpSpPr>
        <a:xfrm>
          <a:off x="0" y="0"/>
          <a:ext cx="0" cy="0"/>
          <a:chOff x="0" y="0"/>
          <a:chExt cx="0" cy="0"/>
        </a:xfrm>
      </p:grpSpPr>
      <p:sp>
        <p:nvSpPr>
          <p:cNvPr id="1468" name="Google Shape;1468;p100"/>
          <p:cNvSpPr txBox="1"/>
          <p:nvPr>
            <p:ph type="ctrTitle"/>
          </p:nvPr>
        </p:nvSpPr>
        <p:spPr>
          <a:xfrm>
            <a:off x="2286000" y="533402"/>
            <a:ext cx="7772400" cy="536573"/>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500"/>
              <a:buFont typeface="Calibri"/>
              <a:buNone/>
            </a:pPr>
            <a:r>
              <a:rPr b="1" lang="en-US" sz="3500"/>
              <a:t>ইভিএম এবং ভিভিপ্যাটস সেট করুন</a:t>
            </a:r>
            <a:endParaRPr sz="3500"/>
          </a:p>
        </p:txBody>
      </p:sp>
      <p:sp>
        <p:nvSpPr>
          <p:cNvPr id="1469" name="Google Shape;1469;p100"/>
          <p:cNvSpPr txBox="1"/>
          <p:nvPr>
            <p:ph idx="1" type="subTitle"/>
          </p:nvPr>
        </p:nvSpPr>
        <p:spPr>
          <a:xfrm>
            <a:off x="1981200" y="1219200"/>
            <a:ext cx="8229600" cy="5181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t/>
            </a:r>
            <a:endParaRPr b="1"/>
          </a:p>
          <a:p>
            <a:pPr indent="0" lvl="0" marL="0" rtl="0" algn="l">
              <a:lnSpc>
                <a:spcPct val="90000"/>
              </a:lnSpc>
              <a:spcBef>
                <a:spcPts val="1000"/>
              </a:spcBef>
              <a:spcAft>
                <a:spcPts val="0"/>
              </a:spcAft>
              <a:buClr>
                <a:schemeClr val="dk1"/>
              </a:buClr>
              <a:buSzPts val="2400"/>
              <a:buNone/>
            </a:pPr>
            <a:r>
              <a:t/>
            </a:r>
            <a:endParaRPr b="1"/>
          </a:p>
          <a:p>
            <a:pPr indent="0" lvl="0" marL="0" rtl="0" algn="l">
              <a:lnSpc>
                <a:spcPct val="90000"/>
              </a:lnSpc>
              <a:spcBef>
                <a:spcPts val="1000"/>
              </a:spcBef>
              <a:spcAft>
                <a:spcPts val="0"/>
              </a:spcAft>
              <a:buClr>
                <a:schemeClr val="dk1"/>
              </a:buClr>
              <a:buSzPts val="2400"/>
              <a:buNone/>
            </a:pPr>
            <a:r>
              <a:t/>
            </a:r>
            <a:endParaRPr b="1"/>
          </a:p>
          <a:p>
            <a:pPr indent="0" lvl="0" marL="0" rtl="0" algn="l">
              <a:lnSpc>
                <a:spcPct val="90000"/>
              </a:lnSpc>
              <a:spcBef>
                <a:spcPts val="1000"/>
              </a:spcBef>
              <a:spcAft>
                <a:spcPts val="0"/>
              </a:spcAft>
              <a:buClr>
                <a:schemeClr val="dk1"/>
              </a:buClr>
              <a:buSzPts val="2400"/>
              <a:buNone/>
            </a:pPr>
            <a:r>
              <a:t/>
            </a:r>
            <a:endParaRPr b="1"/>
          </a:p>
          <a:p>
            <a:pPr indent="0" lvl="0" marL="0" rtl="0" algn="l">
              <a:lnSpc>
                <a:spcPct val="90000"/>
              </a:lnSpc>
              <a:spcBef>
                <a:spcPts val="1000"/>
              </a:spcBef>
              <a:spcAft>
                <a:spcPts val="0"/>
              </a:spcAft>
              <a:buClr>
                <a:schemeClr val="dk1"/>
              </a:buClr>
              <a:buSzPts val="2400"/>
              <a:buNone/>
            </a:pPr>
            <a:r>
              <a:t/>
            </a:r>
            <a:endParaRPr b="1"/>
          </a:p>
          <a:p>
            <a:pPr indent="0" lvl="0" marL="0" rtl="0" algn="l">
              <a:lnSpc>
                <a:spcPct val="90000"/>
              </a:lnSpc>
              <a:spcBef>
                <a:spcPts val="1000"/>
              </a:spcBef>
              <a:spcAft>
                <a:spcPts val="0"/>
              </a:spcAft>
              <a:buClr>
                <a:schemeClr val="dk1"/>
              </a:buClr>
              <a:buSzPts val="2400"/>
              <a:buNone/>
            </a:pPr>
            <a:r>
              <a:t/>
            </a:r>
            <a:endParaRPr b="1"/>
          </a:p>
          <a:p>
            <a:pPr indent="0" lvl="0" marL="0" rtl="0" algn="l">
              <a:lnSpc>
                <a:spcPct val="90000"/>
              </a:lnSpc>
              <a:spcBef>
                <a:spcPts val="1000"/>
              </a:spcBef>
              <a:spcAft>
                <a:spcPts val="0"/>
              </a:spcAft>
              <a:buClr>
                <a:srgbClr val="002060"/>
              </a:buClr>
              <a:buSzPts val="2400"/>
              <a:buNone/>
            </a:pPr>
            <a:r>
              <a:rPr b="1" lang="en-US">
                <a:solidFill>
                  <a:srgbClr val="002060"/>
                </a:solidFill>
              </a:rPr>
              <a:t>  </a:t>
            </a:r>
            <a:endParaRPr/>
          </a:p>
          <a:p>
            <a:pPr indent="0" lvl="0" marL="0" rtl="0" algn="l">
              <a:lnSpc>
                <a:spcPct val="90000"/>
              </a:lnSpc>
              <a:spcBef>
                <a:spcPts val="1000"/>
              </a:spcBef>
              <a:spcAft>
                <a:spcPts val="0"/>
              </a:spcAft>
              <a:buClr>
                <a:srgbClr val="002060"/>
              </a:buClr>
              <a:buSzPts val="2400"/>
              <a:buNone/>
            </a:pPr>
            <a:r>
              <a:rPr b="1" lang="en-US">
                <a:solidFill>
                  <a:srgbClr val="002060"/>
                </a:solidFill>
              </a:rPr>
              <a:t>  A. CU</a:t>
            </a:r>
            <a:r>
              <a:rPr b="1" lang="en-US">
                <a:solidFill>
                  <a:schemeClr val="dk1"/>
                </a:solidFill>
                <a:latin typeface="Times New Roman"/>
                <a:ea typeface="Times New Roman"/>
                <a:cs typeface="Times New Roman"/>
                <a:sym typeface="Times New Roman"/>
              </a:rPr>
              <a:t>- পোলিং অফিসার (PO- 3)</a:t>
            </a:r>
            <a:endParaRPr>
              <a:solidFill>
                <a:schemeClr val="dk1"/>
              </a:solidFill>
              <a:latin typeface="Times New Roman"/>
              <a:ea typeface="Times New Roman"/>
              <a:cs typeface="Times New Roman"/>
              <a:sym typeface="Times New Roman"/>
            </a:endParaRPr>
          </a:p>
          <a:p>
            <a:pPr indent="0" lvl="0" marL="0" rtl="0" algn="l">
              <a:lnSpc>
                <a:spcPct val="90000"/>
              </a:lnSpc>
              <a:spcBef>
                <a:spcPts val="1000"/>
              </a:spcBef>
              <a:spcAft>
                <a:spcPts val="0"/>
              </a:spcAft>
              <a:buClr>
                <a:schemeClr val="dk1"/>
              </a:buClr>
              <a:buSzPts val="2400"/>
              <a:buNone/>
            </a:pPr>
            <a:r>
              <a:rPr lang="en-US">
                <a:solidFill>
                  <a:schemeClr val="dk1"/>
                </a:solidFill>
                <a:latin typeface="Times New Roman"/>
                <a:ea typeface="Times New Roman"/>
                <a:cs typeface="Times New Roman"/>
                <a:sym typeface="Times New Roman"/>
              </a:rPr>
              <a:t>  </a:t>
            </a:r>
            <a:r>
              <a:rPr b="1" lang="en-US">
                <a:solidFill>
                  <a:schemeClr val="dk1"/>
                </a:solidFill>
                <a:latin typeface="Times New Roman"/>
                <a:ea typeface="Times New Roman"/>
                <a:cs typeface="Times New Roman"/>
                <a:sym typeface="Times New Roman"/>
              </a:rPr>
              <a:t>B. BU + VVPAT - ভোটকক্ষে</a:t>
            </a:r>
            <a:endParaRPr/>
          </a:p>
        </p:txBody>
      </p:sp>
      <p:pic>
        <p:nvPicPr>
          <p:cNvPr id="1470" name="Google Shape;1470;p100"/>
          <p:cNvPicPr preferRelativeResize="0"/>
          <p:nvPr/>
        </p:nvPicPr>
        <p:blipFill rotWithShape="1">
          <a:blip r:embed="rId3">
            <a:alphaModFix/>
          </a:blip>
          <a:srcRect b="0" l="0" r="0" t="0"/>
          <a:stretch/>
        </p:blipFill>
        <p:spPr>
          <a:xfrm>
            <a:off x="2438400" y="1219200"/>
            <a:ext cx="7372350" cy="354330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4" name="Shape 1474"/>
        <p:cNvGrpSpPr/>
        <p:nvPr/>
      </p:nvGrpSpPr>
      <p:grpSpPr>
        <a:xfrm>
          <a:off x="0" y="0"/>
          <a:ext cx="0" cy="0"/>
          <a:chOff x="0" y="0"/>
          <a:chExt cx="0" cy="0"/>
        </a:xfrm>
      </p:grpSpPr>
      <p:sp>
        <p:nvSpPr>
          <p:cNvPr id="1475" name="Google Shape;1475;p101"/>
          <p:cNvSpPr txBox="1"/>
          <p:nvPr>
            <p:ph type="title"/>
          </p:nvPr>
        </p:nvSpPr>
        <p:spPr>
          <a:xfrm>
            <a:off x="0" y="98613"/>
            <a:ext cx="12192000" cy="475129"/>
          </a:xfrm>
          <a:prstGeom prst="rect">
            <a:avLst/>
          </a:prstGeom>
          <a:solidFill>
            <a:srgbClr val="FFFF00"/>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B0F0"/>
              </a:buClr>
              <a:buSzPts val="2400"/>
              <a:buFont typeface="Arial"/>
              <a:buNone/>
            </a:pPr>
            <a:r>
              <a:rPr b="1" lang="en-US" sz="2400">
                <a:solidFill>
                  <a:srgbClr val="00B0F0"/>
                </a:solidFill>
                <a:latin typeface="Arial"/>
                <a:ea typeface="Arial"/>
                <a:cs typeface="Arial"/>
                <a:sym typeface="Arial"/>
              </a:rPr>
              <a:t>নির্বাচক ছাড়া যারা ভোটগ্রহণ কেন্দ্রের ভেতরে আসতে পারবেন </a:t>
            </a:r>
            <a:endParaRPr b="1" sz="2400">
              <a:solidFill>
                <a:srgbClr val="00B0F0"/>
              </a:solidFill>
              <a:latin typeface="Arial"/>
              <a:ea typeface="Arial"/>
              <a:cs typeface="Arial"/>
              <a:sym typeface="Arial"/>
            </a:endParaRPr>
          </a:p>
        </p:txBody>
      </p:sp>
      <p:sp>
        <p:nvSpPr>
          <p:cNvPr id="1476" name="Google Shape;1476;p101"/>
          <p:cNvSpPr txBox="1"/>
          <p:nvPr>
            <p:ph idx="1" type="body"/>
          </p:nvPr>
        </p:nvSpPr>
        <p:spPr>
          <a:xfrm>
            <a:off x="215153" y="692696"/>
            <a:ext cx="11766176" cy="5994975"/>
          </a:xfrm>
          <a:prstGeom prst="rect">
            <a:avLst/>
          </a:prstGeom>
          <a:noFill/>
          <a:ln>
            <a:noFill/>
          </a:ln>
        </p:spPr>
        <p:txBody>
          <a:bodyPr anchorCtr="0" anchor="t" bIns="45700" lIns="91425" spcFirstLastPara="1" rIns="91425" wrap="square" tIns="45700">
            <a:noAutofit/>
          </a:bodyPr>
          <a:lstStyle/>
          <a:p>
            <a:pPr indent="-228600" lvl="0" marL="228600" rtl="0" algn="just">
              <a:lnSpc>
                <a:spcPct val="90000"/>
              </a:lnSpc>
              <a:spcBef>
                <a:spcPts val="0"/>
              </a:spcBef>
              <a:spcAft>
                <a:spcPts val="0"/>
              </a:spcAft>
              <a:buClr>
                <a:schemeClr val="dk1"/>
              </a:buClr>
              <a:buSzPts val="2800"/>
              <a:buChar char="•"/>
            </a:pPr>
            <a:r>
              <a:rPr lang="en-US">
                <a:latin typeface="Arial"/>
                <a:ea typeface="Arial"/>
                <a:cs typeface="Arial"/>
                <a:sym typeface="Arial"/>
              </a:rPr>
              <a:t>পোলিং অফিসার</a:t>
            </a:r>
            <a:endParaRPr/>
          </a:p>
          <a:p>
            <a:pPr indent="-228600" lvl="0" marL="228600" rtl="0" algn="just">
              <a:lnSpc>
                <a:spcPct val="90000"/>
              </a:lnSpc>
              <a:spcBef>
                <a:spcPts val="1000"/>
              </a:spcBef>
              <a:spcAft>
                <a:spcPts val="0"/>
              </a:spcAft>
              <a:buClr>
                <a:srgbClr val="C00000"/>
              </a:buClr>
              <a:buSzPts val="2800"/>
              <a:buChar char="•"/>
            </a:pPr>
            <a:r>
              <a:rPr lang="en-US">
                <a:solidFill>
                  <a:srgbClr val="C00000"/>
                </a:solidFill>
                <a:latin typeface="Arial"/>
                <a:ea typeface="Arial"/>
                <a:cs typeface="Arial"/>
                <a:sym typeface="Arial"/>
              </a:rPr>
              <a:t>প্রার্থী কিংবা তার ইলেকশন এজেন্ট অথবা তার পোলিং এজেন্ট (কিন্ত কোনো এক সময়ে এদের একজনই মাত্র ঢুকতে পারবেন)</a:t>
            </a:r>
            <a:endParaRPr/>
          </a:p>
          <a:p>
            <a:pPr indent="-228600" lvl="0" marL="228600" rtl="0" algn="just">
              <a:lnSpc>
                <a:spcPct val="90000"/>
              </a:lnSpc>
              <a:spcBef>
                <a:spcPts val="1000"/>
              </a:spcBef>
              <a:spcAft>
                <a:spcPts val="0"/>
              </a:spcAft>
              <a:buClr>
                <a:schemeClr val="dk1"/>
              </a:buClr>
              <a:buSzPts val="2800"/>
              <a:buChar char="•"/>
            </a:pPr>
            <a:r>
              <a:rPr lang="en-US">
                <a:latin typeface="Arial"/>
                <a:ea typeface="Arial"/>
                <a:cs typeface="Arial"/>
                <a:sym typeface="Arial"/>
              </a:rPr>
              <a:t>পর্যবেক্ষক, মাইক্রো অবজার্ভার, ভারতের নির্বাচন কমিশনের দায়িত্বপ্রাপ্ত ব্যক্তি বা আধিকারিক</a:t>
            </a:r>
            <a:endParaRPr/>
          </a:p>
          <a:p>
            <a:pPr indent="-228600" lvl="0" marL="228600" rtl="0" algn="just">
              <a:lnSpc>
                <a:spcPct val="90000"/>
              </a:lnSpc>
              <a:spcBef>
                <a:spcPts val="1000"/>
              </a:spcBef>
              <a:spcAft>
                <a:spcPts val="0"/>
              </a:spcAft>
              <a:buClr>
                <a:srgbClr val="C00000"/>
              </a:buClr>
              <a:buSzPts val="2800"/>
              <a:buChar char="•"/>
            </a:pPr>
            <a:r>
              <a:rPr lang="en-US">
                <a:solidFill>
                  <a:srgbClr val="C00000"/>
                </a:solidFill>
                <a:latin typeface="Arial"/>
                <a:ea typeface="Arial"/>
                <a:cs typeface="Arial"/>
                <a:sym typeface="Arial"/>
              </a:rPr>
              <a:t>কোনো ভোটারের কোলে শিশু</a:t>
            </a:r>
            <a:endParaRPr/>
          </a:p>
          <a:p>
            <a:pPr indent="-228600" lvl="0" marL="228600" rtl="0" algn="just">
              <a:lnSpc>
                <a:spcPct val="90000"/>
              </a:lnSpc>
              <a:spcBef>
                <a:spcPts val="1000"/>
              </a:spcBef>
              <a:spcAft>
                <a:spcPts val="0"/>
              </a:spcAft>
              <a:buClr>
                <a:schemeClr val="dk1"/>
              </a:buClr>
              <a:buSzPts val="2800"/>
              <a:buChar char="•"/>
            </a:pPr>
            <a:r>
              <a:rPr lang="en-US">
                <a:latin typeface="Arial"/>
                <a:ea typeface="Arial"/>
                <a:cs typeface="Arial"/>
                <a:sym typeface="Arial"/>
              </a:rPr>
              <a:t>কোনো অন্ধ বা অশক্ত ভোটারের সঙ্গী</a:t>
            </a:r>
            <a:endParaRPr/>
          </a:p>
          <a:p>
            <a:pPr indent="-228600" lvl="0" marL="228600" rtl="0" algn="just">
              <a:lnSpc>
                <a:spcPct val="90000"/>
              </a:lnSpc>
              <a:spcBef>
                <a:spcPts val="1000"/>
              </a:spcBef>
              <a:spcAft>
                <a:spcPts val="0"/>
              </a:spcAft>
              <a:buClr>
                <a:srgbClr val="C00000"/>
              </a:buClr>
              <a:buSzPts val="2800"/>
              <a:buChar char="•"/>
            </a:pPr>
            <a:r>
              <a:rPr lang="en-US">
                <a:solidFill>
                  <a:srgbClr val="C00000"/>
                </a:solidFill>
                <a:latin typeface="Arial"/>
                <a:ea typeface="Arial"/>
                <a:cs typeface="Arial"/>
                <a:sym typeface="Arial"/>
              </a:rPr>
              <a:t>কর্তব্যরত সরকারী কর্মচারী (তবে পুলিশ অফিসার এই আওতায় আসবে না। এর পাশাপাশি প্রার্থী, তার ইলেকশন এজেন্ট কিংবা তার পোলিং এজেন্টের কোনো সশস্ত্র নিরাপত্তারক্ষীও ঢুকতে পারবেন না। ব্যতিক্রম শুধু সেই সমস্ত ব্যক্তি যারা SPG/ Z+ নিরাপত্তা পেয়ে থাকেন।)</a:t>
            </a:r>
            <a:endParaRPr/>
          </a:p>
          <a:p>
            <a:pPr indent="-228600" lvl="0" marL="228600" rtl="0" algn="just">
              <a:lnSpc>
                <a:spcPct val="90000"/>
              </a:lnSpc>
              <a:spcBef>
                <a:spcPts val="1000"/>
              </a:spcBef>
              <a:spcAft>
                <a:spcPts val="0"/>
              </a:spcAft>
              <a:buClr>
                <a:schemeClr val="dk1"/>
              </a:buClr>
              <a:buSzPts val="2800"/>
              <a:buChar char="•"/>
            </a:pPr>
            <a:r>
              <a:rPr lang="en-US">
                <a:latin typeface="Arial"/>
                <a:ea typeface="Arial"/>
                <a:cs typeface="Arial"/>
                <a:sym typeface="Arial"/>
              </a:rPr>
              <a:t>পুলিশ কিংবা কেন্দ্রীয় বাহিনি বুথের ভেতরে ঢুকতে পারবে না। তারা তখনই ঢুকবেন যখন প্রিসাইডিং অফিসার তাদের ভেতরে আসতে বলবেন।</a:t>
            </a:r>
            <a:endParaRPr>
              <a:latin typeface="Arial"/>
              <a:ea typeface="Arial"/>
              <a:cs typeface="Arial"/>
              <a:sym typeface="Arial"/>
            </a:endParaRPr>
          </a:p>
          <a:p>
            <a:pPr indent="-50800" lvl="0" marL="228600" rtl="0" algn="just">
              <a:lnSpc>
                <a:spcPct val="90000"/>
              </a:lnSpc>
              <a:spcBef>
                <a:spcPts val="1000"/>
              </a:spcBef>
              <a:spcAft>
                <a:spcPts val="0"/>
              </a:spcAft>
              <a:buClr>
                <a:schemeClr val="dk1"/>
              </a:buClr>
              <a:buSzPts val="2800"/>
              <a:buNone/>
            </a:pPr>
            <a:r>
              <a:t/>
            </a:r>
            <a:endParaRPr/>
          </a:p>
          <a:p>
            <a:pPr indent="-76200" lvl="0" marL="228600" rtl="0" algn="just">
              <a:lnSpc>
                <a:spcPct val="90000"/>
              </a:lnSpc>
              <a:spcBef>
                <a:spcPts val="1000"/>
              </a:spcBef>
              <a:spcAft>
                <a:spcPts val="0"/>
              </a:spcAft>
              <a:buClr>
                <a:schemeClr val="dk1"/>
              </a:buClr>
              <a:buSzPts val="2400"/>
              <a:buNone/>
            </a:pPr>
            <a:r>
              <a:t/>
            </a:r>
            <a:endParaRPr sz="2400"/>
          </a:p>
          <a:p>
            <a:pPr indent="-76200" lvl="0" marL="228600" rtl="0" algn="just">
              <a:lnSpc>
                <a:spcPct val="90000"/>
              </a:lnSpc>
              <a:spcBef>
                <a:spcPts val="1000"/>
              </a:spcBef>
              <a:spcAft>
                <a:spcPts val="0"/>
              </a:spcAft>
              <a:buClr>
                <a:schemeClr val="dk1"/>
              </a:buClr>
              <a:buSzPts val="2400"/>
              <a:buNone/>
            </a:pPr>
            <a:r>
              <a:t/>
            </a:r>
            <a:endParaRPr sz="2400"/>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0" name="Shape 1480"/>
        <p:cNvGrpSpPr/>
        <p:nvPr/>
      </p:nvGrpSpPr>
      <p:grpSpPr>
        <a:xfrm>
          <a:off x="0" y="0"/>
          <a:ext cx="0" cy="0"/>
          <a:chOff x="0" y="0"/>
          <a:chExt cx="0" cy="0"/>
        </a:xfrm>
      </p:grpSpPr>
      <p:sp>
        <p:nvSpPr>
          <p:cNvPr id="1481" name="Google Shape;1481;p102"/>
          <p:cNvSpPr txBox="1"/>
          <p:nvPr>
            <p:ph type="title"/>
          </p:nvPr>
        </p:nvSpPr>
        <p:spPr>
          <a:xfrm>
            <a:off x="0" y="217565"/>
            <a:ext cx="12192000" cy="619148"/>
          </a:xfrm>
          <a:prstGeom prst="rect">
            <a:avLst/>
          </a:prstGeom>
          <a:solidFill>
            <a:srgbClr val="F7CAAC"/>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B0F0"/>
              </a:buClr>
              <a:buSzPts val="3000"/>
              <a:buFont typeface="Arial"/>
              <a:buNone/>
            </a:pPr>
            <a:r>
              <a:rPr b="1" lang="en-US" sz="3000">
                <a:solidFill>
                  <a:srgbClr val="00B0F0"/>
                </a:solidFill>
                <a:latin typeface="Arial"/>
                <a:ea typeface="Arial"/>
                <a:cs typeface="Arial"/>
                <a:sym typeface="Arial"/>
              </a:rPr>
              <a:t>নির্বাচনের দিন বুথে কেন্দ্রীয় বাহিনীর ভূমিকা</a:t>
            </a:r>
            <a:endParaRPr b="1" sz="3000">
              <a:solidFill>
                <a:srgbClr val="00B0F0"/>
              </a:solidFill>
              <a:latin typeface="Arial"/>
              <a:ea typeface="Arial"/>
              <a:cs typeface="Arial"/>
              <a:sym typeface="Arial"/>
            </a:endParaRPr>
          </a:p>
        </p:txBody>
      </p:sp>
      <p:sp>
        <p:nvSpPr>
          <p:cNvPr id="1482" name="Google Shape;1482;p102"/>
          <p:cNvSpPr txBox="1"/>
          <p:nvPr>
            <p:ph idx="1" type="body"/>
          </p:nvPr>
        </p:nvSpPr>
        <p:spPr>
          <a:xfrm>
            <a:off x="154013" y="1139709"/>
            <a:ext cx="11564470" cy="5500726"/>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chemeClr val="dk1"/>
              </a:buClr>
              <a:buSzPts val="3200"/>
              <a:buChar char="•"/>
            </a:pPr>
            <a:r>
              <a:rPr lang="en-US" sz="3200">
                <a:latin typeface="Arial"/>
                <a:ea typeface="Arial"/>
                <a:cs typeface="Arial"/>
                <a:sym typeface="Arial"/>
              </a:rPr>
              <a:t>ভোটের এক দিন আগেই কেন্দ্রীয় বাহিনী বুথে পৌঁছে যাবে।</a:t>
            </a:r>
            <a:endParaRPr/>
          </a:p>
          <a:p>
            <a:pPr indent="-25400" lvl="0" marL="228600" rtl="0" algn="just">
              <a:lnSpc>
                <a:spcPct val="90000"/>
              </a:lnSpc>
              <a:spcBef>
                <a:spcPts val="1000"/>
              </a:spcBef>
              <a:spcAft>
                <a:spcPts val="0"/>
              </a:spcAft>
              <a:buClr>
                <a:schemeClr val="dk1"/>
              </a:buClr>
              <a:buSzPts val="3200"/>
              <a:buNone/>
            </a:pPr>
            <a:r>
              <a:t/>
            </a:r>
            <a:endParaRPr sz="3200">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3200"/>
              <a:buChar char="•"/>
            </a:pPr>
            <a:r>
              <a:rPr lang="en-US" sz="3200">
                <a:solidFill>
                  <a:srgbClr val="C00000"/>
                </a:solidFill>
                <a:latin typeface="Arial"/>
                <a:ea typeface="Arial"/>
                <a:cs typeface="Arial"/>
                <a:sym typeface="Arial"/>
              </a:rPr>
              <a:t>তাদের প্রাথমিক দায়িত্ব বুথটিকে নিরাপত্তা দেওয়া এবং সেটিতে ঢোকা কিংবা বেরোনো নিয়ন্ত্রণ করা। সুপ্রিম কোর্টের নির্দেশ অনুসারে একজন জওয়ান বুথের দরজায় দাঁড়িয়ে কিংবা পায়চারি করে বুথের ভেতরের কার্যকলাপের প্রতি নজর রাখবে।</a:t>
            </a:r>
            <a:endParaRPr/>
          </a:p>
          <a:p>
            <a:pPr indent="-25400" lvl="0" marL="228600" rtl="0" algn="just">
              <a:lnSpc>
                <a:spcPct val="90000"/>
              </a:lnSpc>
              <a:spcBef>
                <a:spcPts val="1000"/>
              </a:spcBef>
              <a:spcAft>
                <a:spcPts val="0"/>
              </a:spcAft>
              <a:buClr>
                <a:schemeClr val="dk1"/>
              </a:buClr>
              <a:buSzPts val="3200"/>
              <a:buNone/>
            </a:pPr>
            <a:r>
              <a:t/>
            </a:r>
            <a:endParaRPr sz="3200">
              <a:latin typeface="Arial"/>
              <a:ea typeface="Arial"/>
              <a:cs typeface="Arial"/>
              <a:sym typeface="Arial"/>
            </a:endParaRPr>
          </a:p>
          <a:p>
            <a:pPr indent="-228600" lvl="0" marL="228600" rtl="0" algn="just">
              <a:lnSpc>
                <a:spcPct val="90000"/>
              </a:lnSpc>
              <a:spcBef>
                <a:spcPts val="1000"/>
              </a:spcBef>
              <a:spcAft>
                <a:spcPts val="0"/>
              </a:spcAft>
              <a:buClr>
                <a:schemeClr val="dk1"/>
              </a:buClr>
              <a:buSzPts val="3200"/>
              <a:buChar char="•"/>
            </a:pPr>
            <a:r>
              <a:rPr lang="en-US" sz="3200">
                <a:latin typeface="Arial"/>
                <a:ea typeface="Arial"/>
                <a:cs typeface="Arial"/>
                <a:sym typeface="Arial"/>
              </a:rPr>
              <a:t>কোথাও যদি একটা প্রেমাইসে (premise)একাধিক বুথ থাকে তাহলে জওয়ান প্রতিটি বুথের দরজায় ঘুরে ঘুরে ভেতরের কার্যকলাপের দিকে নজর রাখবে।</a:t>
            </a:r>
            <a:endParaRPr sz="3200">
              <a:latin typeface="Arial"/>
              <a:ea typeface="Arial"/>
              <a:cs typeface="Arial"/>
              <a:sym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6" name="Shape 1486"/>
        <p:cNvGrpSpPr/>
        <p:nvPr/>
      </p:nvGrpSpPr>
      <p:grpSpPr>
        <a:xfrm>
          <a:off x="0" y="0"/>
          <a:ext cx="0" cy="0"/>
          <a:chOff x="0" y="0"/>
          <a:chExt cx="0" cy="0"/>
        </a:xfrm>
      </p:grpSpPr>
      <p:sp>
        <p:nvSpPr>
          <p:cNvPr id="1487" name="Google Shape;1487;p103"/>
          <p:cNvSpPr txBox="1"/>
          <p:nvPr>
            <p:ph type="title"/>
          </p:nvPr>
        </p:nvSpPr>
        <p:spPr>
          <a:xfrm>
            <a:off x="0" y="142853"/>
            <a:ext cx="12192000" cy="654589"/>
          </a:xfrm>
          <a:prstGeom prst="rect">
            <a:avLst/>
          </a:prstGeom>
          <a:solidFill>
            <a:srgbClr val="F7CAAC"/>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B0F0"/>
              </a:buClr>
              <a:buSzPts val="2800"/>
              <a:buFont typeface="Arial"/>
              <a:buNone/>
            </a:pPr>
            <a:r>
              <a:rPr b="1" lang="en-US" sz="2800">
                <a:solidFill>
                  <a:srgbClr val="00B0F0"/>
                </a:solidFill>
                <a:latin typeface="Arial"/>
                <a:ea typeface="Arial"/>
                <a:cs typeface="Arial"/>
                <a:sym typeface="Arial"/>
              </a:rPr>
              <a:t>গণমাধ্যমের (</a:t>
            </a:r>
            <a:r>
              <a:rPr b="1" lang="en-US" sz="3200">
                <a:solidFill>
                  <a:srgbClr val="00B0F0"/>
                </a:solidFill>
                <a:latin typeface="Arial"/>
                <a:ea typeface="Arial"/>
                <a:cs typeface="Arial"/>
                <a:sym typeface="Arial"/>
              </a:rPr>
              <a:t>Media</a:t>
            </a:r>
            <a:r>
              <a:rPr b="1" lang="en-US" sz="2800">
                <a:solidFill>
                  <a:srgbClr val="00B0F0"/>
                </a:solidFill>
                <a:latin typeface="Arial"/>
                <a:ea typeface="Arial"/>
                <a:cs typeface="Arial"/>
                <a:sym typeface="Arial"/>
              </a:rPr>
              <a:t>) উপস্থিতি</a:t>
            </a:r>
            <a:endParaRPr b="1" sz="2800">
              <a:solidFill>
                <a:srgbClr val="00B0F0"/>
              </a:solidFill>
              <a:latin typeface="Arial"/>
              <a:ea typeface="Arial"/>
              <a:cs typeface="Arial"/>
              <a:sym typeface="Arial"/>
            </a:endParaRPr>
          </a:p>
        </p:txBody>
      </p:sp>
      <p:sp>
        <p:nvSpPr>
          <p:cNvPr id="1488" name="Google Shape;1488;p103"/>
          <p:cNvSpPr txBox="1"/>
          <p:nvPr>
            <p:ph idx="1" type="body"/>
          </p:nvPr>
        </p:nvSpPr>
        <p:spPr>
          <a:xfrm>
            <a:off x="407894" y="1082637"/>
            <a:ext cx="11376212" cy="5286413"/>
          </a:xfrm>
          <a:prstGeom prst="rect">
            <a:avLst/>
          </a:prstGeom>
          <a:noFill/>
          <a:ln>
            <a:noFill/>
          </a:ln>
        </p:spPr>
        <p:txBody>
          <a:bodyPr anchorCtr="0" anchor="t" bIns="45700" lIns="91425" spcFirstLastPara="1" rIns="91425" wrap="square" tIns="45700">
            <a:noAutofit/>
          </a:bodyPr>
          <a:lstStyle/>
          <a:p>
            <a:pPr indent="-228600" lvl="0" marL="228600" rtl="0" algn="just">
              <a:lnSpc>
                <a:spcPct val="150000"/>
              </a:lnSpc>
              <a:spcBef>
                <a:spcPts val="0"/>
              </a:spcBef>
              <a:spcAft>
                <a:spcPts val="0"/>
              </a:spcAft>
              <a:buClr>
                <a:schemeClr val="dk1"/>
              </a:buClr>
              <a:buSzPts val="2500"/>
              <a:buChar char="•"/>
            </a:pPr>
            <a:r>
              <a:rPr lang="en-US" sz="2500">
                <a:latin typeface="Arial"/>
                <a:ea typeface="Arial"/>
                <a:cs typeface="Arial"/>
                <a:sym typeface="Arial"/>
              </a:rPr>
              <a:t>প্রচারমাধ্যমের সেই সমস্ত প্রতিনিধিরাই বুথের ভেতরে ঢুকতে পারবেন যাদের কাছে মুখ্য নির্বাচনী আধিকারিক / জেলা নির্বাচন আধিকারিকের দেওয়া পরিচয়পত্র আছে</a:t>
            </a:r>
            <a:endParaRPr/>
          </a:p>
          <a:p>
            <a:pPr indent="-69850" lvl="0" marL="228600" rtl="0" algn="just">
              <a:lnSpc>
                <a:spcPct val="90000"/>
              </a:lnSpc>
              <a:spcBef>
                <a:spcPts val="1000"/>
              </a:spcBef>
              <a:spcAft>
                <a:spcPts val="0"/>
              </a:spcAft>
              <a:buClr>
                <a:schemeClr val="dk1"/>
              </a:buClr>
              <a:buSzPts val="2500"/>
              <a:buNone/>
            </a:pPr>
            <a:r>
              <a:t/>
            </a:r>
            <a:endParaRPr sz="2500">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2500"/>
              <a:buChar char="•"/>
            </a:pPr>
            <a:r>
              <a:rPr lang="en-US" sz="2500">
                <a:solidFill>
                  <a:srgbClr val="C00000"/>
                </a:solidFill>
                <a:latin typeface="Arial"/>
                <a:ea typeface="Arial"/>
                <a:cs typeface="Arial"/>
                <a:sym typeface="Arial"/>
              </a:rPr>
              <a:t>তারা কোনোভাবেই ভোটের ব্যাঘাত ঘটাবেন না</a:t>
            </a:r>
            <a:endParaRPr/>
          </a:p>
          <a:p>
            <a:pPr indent="0" lvl="0" marL="0" rtl="0" algn="just">
              <a:lnSpc>
                <a:spcPct val="90000"/>
              </a:lnSpc>
              <a:spcBef>
                <a:spcPts val="1000"/>
              </a:spcBef>
              <a:spcAft>
                <a:spcPts val="0"/>
              </a:spcAft>
              <a:buClr>
                <a:schemeClr val="dk1"/>
              </a:buClr>
              <a:buSzPts val="2500"/>
              <a:buNone/>
            </a:pPr>
            <a:r>
              <a:t/>
            </a:r>
            <a:endParaRPr sz="2500">
              <a:latin typeface="Arial"/>
              <a:ea typeface="Arial"/>
              <a:cs typeface="Arial"/>
              <a:sym typeface="Arial"/>
            </a:endParaRPr>
          </a:p>
          <a:p>
            <a:pPr indent="-228600" lvl="0" marL="228600" rtl="0" algn="just">
              <a:lnSpc>
                <a:spcPct val="90000"/>
              </a:lnSpc>
              <a:spcBef>
                <a:spcPts val="1000"/>
              </a:spcBef>
              <a:spcAft>
                <a:spcPts val="0"/>
              </a:spcAft>
              <a:buClr>
                <a:schemeClr val="dk1"/>
              </a:buClr>
              <a:buSzPts val="2500"/>
              <a:buChar char="•"/>
            </a:pPr>
            <a:r>
              <a:rPr lang="en-US" sz="2500">
                <a:latin typeface="Arial"/>
                <a:ea typeface="Arial"/>
                <a:cs typeface="Arial"/>
                <a:sym typeface="Arial"/>
              </a:rPr>
              <a:t>তারা ভোটের গোপনীয়তা লঙ্ঘন করবেন না।</a:t>
            </a:r>
            <a:endParaRPr/>
          </a:p>
          <a:p>
            <a:pPr indent="-69850" lvl="0" marL="228600" rtl="0" algn="just">
              <a:lnSpc>
                <a:spcPct val="90000"/>
              </a:lnSpc>
              <a:spcBef>
                <a:spcPts val="1000"/>
              </a:spcBef>
              <a:spcAft>
                <a:spcPts val="0"/>
              </a:spcAft>
              <a:buClr>
                <a:schemeClr val="dk1"/>
              </a:buClr>
              <a:buSzPts val="2500"/>
              <a:buNone/>
            </a:pPr>
            <a:r>
              <a:t/>
            </a:r>
            <a:endParaRPr sz="2500">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2500"/>
              <a:buChar char="•"/>
            </a:pPr>
            <a:r>
              <a:rPr lang="en-US" sz="2500">
                <a:solidFill>
                  <a:srgbClr val="C00000"/>
                </a:solidFill>
                <a:latin typeface="Arial"/>
                <a:ea typeface="Arial"/>
                <a:cs typeface="Arial"/>
                <a:sym typeface="Arial"/>
              </a:rPr>
              <a:t>খুব সংক্ষিপ্ত সময়ের জন্য বুথের ভেতরে ঢুকতে পারবেন।</a:t>
            </a:r>
            <a:endParaRPr sz="2500">
              <a:solidFill>
                <a:srgbClr val="C00000"/>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2" name="Shape 1492"/>
        <p:cNvGrpSpPr/>
        <p:nvPr/>
      </p:nvGrpSpPr>
      <p:grpSpPr>
        <a:xfrm>
          <a:off x="0" y="0"/>
          <a:ext cx="0" cy="0"/>
          <a:chOff x="0" y="0"/>
          <a:chExt cx="0" cy="0"/>
        </a:xfrm>
      </p:grpSpPr>
      <p:sp>
        <p:nvSpPr>
          <p:cNvPr id="1493" name="Google Shape;1493;p104"/>
          <p:cNvSpPr txBox="1"/>
          <p:nvPr>
            <p:ph type="title"/>
          </p:nvPr>
        </p:nvSpPr>
        <p:spPr>
          <a:xfrm>
            <a:off x="0" y="233593"/>
            <a:ext cx="12192000" cy="436260"/>
          </a:xfrm>
          <a:prstGeom prst="rect">
            <a:avLst/>
          </a:prstGeom>
          <a:solidFill>
            <a:srgbClr val="F7CAAC"/>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00B0F0"/>
              </a:buClr>
              <a:buSzPct val="100000"/>
              <a:buFont typeface="Arial"/>
              <a:buNone/>
            </a:pPr>
            <a:r>
              <a:rPr b="1" lang="en-US" sz="3000">
                <a:solidFill>
                  <a:srgbClr val="00B0F0"/>
                </a:solidFill>
                <a:latin typeface="Arial"/>
                <a:ea typeface="Arial"/>
                <a:cs typeface="Arial"/>
                <a:sym typeface="Arial"/>
              </a:rPr>
              <a:t>পোলিং অফিসারদের কর্তব্য</a:t>
            </a:r>
            <a:endParaRPr sz="3000">
              <a:solidFill>
                <a:srgbClr val="00B0F0"/>
              </a:solidFill>
              <a:latin typeface="Arial"/>
              <a:ea typeface="Arial"/>
              <a:cs typeface="Arial"/>
              <a:sym typeface="Arial"/>
            </a:endParaRPr>
          </a:p>
        </p:txBody>
      </p:sp>
      <p:sp>
        <p:nvSpPr>
          <p:cNvPr id="1494" name="Google Shape;1494;p104"/>
          <p:cNvSpPr txBox="1"/>
          <p:nvPr>
            <p:ph idx="1" type="body"/>
          </p:nvPr>
        </p:nvSpPr>
        <p:spPr>
          <a:xfrm>
            <a:off x="322729" y="908720"/>
            <a:ext cx="11604812" cy="5715040"/>
          </a:xfrm>
          <a:prstGeom prst="rect">
            <a:avLst/>
          </a:prstGeom>
          <a:noFill/>
          <a:ln>
            <a:noFill/>
          </a:ln>
        </p:spPr>
        <p:txBody>
          <a:bodyPr anchorCtr="0" anchor="t" bIns="45700" lIns="91425" spcFirstLastPara="1" rIns="91425" wrap="square" tIns="45700">
            <a:noAutofit/>
          </a:bodyPr>
          <a:lstStyle/>
          <a:p>
            <a:pPr indent="-228600" lvl="0" marL="228600" rtl="0" algn="just">
              <a:lnSpc>
                <a:spcPct val="90000"/>
              </a:lnSpc>
              <a:spcBef>
                <a:spcPts val="0"/>
              </a:spcBef>
              <a:spcAft>
                <a:spcPts val="0"/>
              </a:spcAft>
              <a:buClr>
                <a:schemeClr val="dk1"/>
              </a:buClr>
              <a:buSzPts val="2800"/>
              <a:buChar char="•"/>
            </a:pPr>
            <a:r>
              <a:rPr lang="en-US">
                <a:latin typeface="Arial"/>
                <a:ea typeface="Arial"/>
                <a:cs typeface="Arial"/>
                <a:sym typeface="Arial"/>
              </a:rPr>
              <a:t>প্রিসাইডিং অফিসার ওই ভোটগ্রহণ কেন্দ্রের নির্বাচন পরিচালনার সার্বিক দায়িত্বে থাকবেন।</a:t>
            </a:r>
            <a:endParaRPr/>
          </a:p>
          <a:p>
            <a:pPr indent="-50800" lvl="0" marL="228600" rtl="0" algn="just">
              <a:lnSpc>
                <a:spcPct val="90000"/>
              </a:lnSpc>
              <a:spcBef>
                <a:spcPts val="1000"/>
              </a:spcBef>
              <a:spcAft>
                <a:spcPts val="0"/>
              </a:spcAft>
              <a:buClr>
                <a:schemeClr val="dk1"/>
              </a:buClr>
              <a:buSzPts val="2800"/>
              <a:buNone/>
            </a:pPr>
            <a:r>
              <a:t/>
            </a:r>
            <a:endParaRPr>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2800"/>
              <a:buChar char="•"/>
            </a:pPr>
            <a:r>
              <a:rPr lang="en-US">
                <a:solidFill>
                  <a:srgbClr val="C00000"/>
                </a:solidFill>
                <a:latin typeface="Arial"/>
                <a:ea typeface="Arial"/>
                <a:cs typeface="Arial"/>
                <a:sym typeface="Arial"/>
              </a:rPr>
              <a:t>প্রথম পোলিং অফিসার ভোটারদের চিহ্নিত করবেন । তার কাছে থাকবে নির্বাচক তালিকার মার্কড কপি</a:t>
            </a:r>
            <a:endParaRPr/>
          </a:p>
          <a:p>
            <a:pPr indent="-50800" lvl="0" marL="228600" rtl="0" algn="just">
              <a:lnSpc>
                <a:spcPct val="90000"/>
              </a:lnSpc>
              <a:spcBef>
                <a:spcPts val="1000"/>
              </a:spcBef>
              <a:spcAft>
                <a:spcPts val="0"/>
              </a:spcAft>
              <a:buClr>
                <a:schemeClr val="dk1"/>
              </a:buClr>
              <a:buSzPts val="2800"/>
              <a:buNone/>
            </a:pPr>
            <a:r>
              <a:t/>
            </a:r>
            <a:endParaRPr>
              <a:latin typeface="Arial"/>
              <a:ea typeface="Arial"/>
              <a:cs typeface="Arial"/>
              <a:sym typeface="Arial"/>
            </a:endParaRPr>
          </a:p>
          <a:p>
            <a:pPr indent="-228600" lvl="0" marL="228600" rtl="0" algn="just">
              <a:lnSpc>
                <a:spcPct val="90000"/>
              </a:lnSpc>
              <a:spcBef>
                <a:spcPts val="1000"/>
              </a:spcBef>
              <a:spcAft>
                <a:spcPts val="0"/>
              </a:spcAft>
              <a:buClr>
                <a:schemeClr val="dk1"/>
              </a:buClr>
              <a:buSzPts val="2800"/>
              <a:buChar char="•"/>
            </a:pPr>
            <a:r>
              <a:rPr lang="en-US">
                <a:latin typeface="Arial"/>
                <a:ea typeface="Arial"/>
                <a:cs typeface="Arial"/>
                <a:sym typeface="Arial"/>
              </a:rPr>
              <a:t>দ্বিতীয় পোলিং অফিসার অমোচনীয় কালির দায়িত্বে থাকবেন। তার কাছে ভোটার রেজিস্টার(বা Form 17A) এবং ভোটার শ্লিপ থাকবে।</a:t>
            </a:r>
            <a:endParaRPr/>
          </a:p>
          <a:p>
            <a:pPr indent="0" lvl="0" marL="0" rtl="0" algn="just">
              <a:lnSpc>
                <a:spcPct val="90000"/>
              </a:lnSpc>
              <a:spcBef>
                <a:spcPts val="1000"/>
              </a:spcBef>
              <a:spcAft>
                <a:spcPts val="0"/>
              </a:spcAft>
              <a:buClr>
                <a:schemeClr val="dk1"/>
              </a:buClr>
              <a:buSzPts val="2800"/>
              <a:buNone/>
            </a:pPr>
            <a:r>
              <a:t/>
            </a:r>
            <a:endParaRPr>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2800"/>
              <a:buChar char="•"/>
            </a:pPr>
            <a:r>
              <a:rPr lang="en-US">
                <a:solidFill>
                  <a:srgbClr val="C00000"/>
                </a:solidFill>
                <a:latin typeface="Arial"/>
                <a:ea typeface="Arial"/>
                <a:cs typeface="Arial"/>
                <a:sym typeface="Arial"/>
              </a:rPr>
              <a:t>তৃতীয় পোলিং অফিসার কন্ট্রোল ইউনিটের সাথে থাকবেন। তিনি ভোটারের কাছে থেকে ভোটার শ্লিপ সংগ্রহ করে রাখবেন।</a:t>
            </a:r>
            <a:endParaRPr>
              <a:solidFill>
                <a:srgbClr val="C00000"/>
              </a:solidFill>
              <a:latin typeface="Arial"/>
              <a:ea typeface="Arial"/>
              <a:cs typeface="Arial"/>
              <a:sym typeface="Arial"/>
            </a:endParaRPr>
          </a:p>
          <a:p>
            <a:pPr indent="-57150" lvl="0" marL="228600" rtl="0" algn="l">
              <a:lnSpc>
                <a:spcPct val="90000"/>
              </a:lnSpc>
              <a:spcBef>
                <a:spcPts val="1000"/>
              </a:spcBef>
              <a:spcAft>
                <a:spcPts val="0"/>
              </a:spcAft>
              <a:buClr>
                <a:schemeClr val="dk1"/>
              </a:buClr>
              <a:buSzPts val="2700"/>
              <a:buNone/>
            </a:pPr>
            <a:r>
              <a:t/>
            </a:r>
            <a:endParaRPr sz="2700"/>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8" name="Shape 1498"/>
        <p:cNvGrpSpPr/>
        <p:nvPr/>
      </p:nvGrpSpPr>
      <p:grpSpPr>
        <a:xfrm>
          <a:off x="0" y="0"/>
          <a:ext cx="0" cy="0"/>
          <a:chOff x="0" y="0"/>
          <a:chExt cx="0" cy="0"/>
        </a:xfrm>
      </p:grpSpPr>
      <p:sp>
        <p:nvSpPr>
          <p:cNvPr id="1499" name="Google Shape;1499;p105"/>
          <p:cNvSpPr txBox="1"/>
          <p:nvPr>
            <p:ph type="title"/>
          </p:nvPr>
        </p:nvSpPr>
        <p:spPr>
          <a:xfrm>
            <a:off x="0" y="144059"/>
            <a:ext cx="12192000" cy="483264"/>
          </a:xfrm>
          <a:prstGeom prst="rect">
            <a:avLst/>
          </a:prstGeom>
          <a:solidFill>
            <a:srgbClr val="F7CAAC"/>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B0F0"/>
              </a:buClr>
              <a:buSzPts val="3000"/>
              <a:buFont typeface="Arial"/>
              <a:buNone/>
            </a:pPr>
            <a:r>
              <a:rPr b="1" lang="en-US" sz="3000">
                <a:solidFill>
                  <a:srgbClr val="00B0F0"/>
                </a:solidFill>
                <a:latin typeface="Arial"/>
                <a:ea typeface="Arial"/>
                <a:cs typeface="Arial"/>
                <a:sym typeface="Arial"/>
              </a:rPr>
              <a:t>প্রথম পোলিং অফিসারের দায়িত্ব সমূহ</a:t>
            </a:r>
            <a:endParaRPr sz="3000">
              <a:solidFill>
                <a:srgbClr val="00B0F0"/>
              </a:solidFill>
              <a:latin typeface="Arial"/>
              <a:ea typeface="Arial"/>
              <a:cs typeface="Arial"/>
              <a:sym typeface="Arial"/>
            </a:endParaRPr>
          </a:p>
        </p:txBody>
      </p:sp>
      <p:sp>
        <p:nvSpPr>
          <p:cNvPr id="1500" name="Google Shape;1500;p105"/>
          <p:cNvSpPr txBox="1"/>
          <p:nvPr>
            <p:ph idx="1" type="body"/>
          </p:nvPr>
        </p:nvSpPr>
        <p:spPr>
          <a:xfrm>
            <a:off x="174499" y="837631"/>
            <a:ext cx="11537576" cy="5572164"/>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chemeClr val="dk1"/>
              </a:buClr>
              <a:buSzPts val="3200"/>
              <a:buChar char="•"/>
            </a:pPr>
            <a:r>
              <a:rPr lang="en-US" sz="3200">
                <a:latin typeface="Arial"/>
                <a:ea typeface="Arial"/>
                <a:cs typeface="Arial"/>
                <a:sym typeface="Arial"/>
              </a:rPr>
              <a:t>তিনি ভোটারকে শনাক্ত করবেন। তিনি ভোটার তালিকার মার্কড কপির দায়িত্ব থাকবেন।</a:t>
            </a:r>
            <a:endParaRPr/>
          </a:p>
          <a:p>
            <a:pPr indent="-25400" lvl="0" marL="228600" rtl="0" algn="just">
              <a:lnSpc>
                <a:spcPct val="90000"/>
              </a:lnSpc>
              <a:spcBef>
                <a:spcPts val="1000"/>
              </a:spcBef>
              <a:spcAft>
                <a:spcPts val="0"/>
              </a:spcAft>
              <a:buClr>
                <a:schemeClr val="dk1"/>
              </a:buClr>
              <a:buSzPts val="3200"/>
              <a:buNone/>
            </a:pPr>
            <a:r>
              <a:t/>
            </a:r>
            <a:endParaRPr sz="3200">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3200"/>
              <a:buChar char="•"/>
            </a:pPr>
            <a:r>
              <a:rPr lang="en-US" sz="3200">
                <a:solidFill>
                  <a:srgbClr val="C00000"/>
                </a:solidFill>
                <a:latin typeface="Arial"/>
                <a:ea typeface="Arial"/>
                <a:cs typeface="Arial"/>
                <a:sym typeface="Arial"/>
              </a:rPr>
              <a:t>তিনি ভোটারের নাম জোরে ঘোষণা করবেন যাতে পোলিং এজেন্টরা শুনতে পান।</a:t>
            </a:r>
            <a:endParaRPr/>
          </a:p>
          <a:p>
            <a:pPr indent="-25400" lvl="0" marL="228600" rtl="0" algn="just">
              <a:lnSpc>
                <a:spcPct val="90000"/>
              </a:lnSpc>
              <a:spcBef>
                <a:spcPts val="1000"/>
              </a:spcBef>
              <a:spcAft>
                <a:spcPts val="0"/>
              </a:spcAft>
              <a:buClr>
                <a:schemeClr val="dk1"/>
              </a:buClr>
              <a:buSzPts val="3200"/>
              <a:buNone/>
            </a:pPr>
            <a:r>
              <a:t/>
            </a:r>
            <a:endParaRPr sz="3200">
              <a:latin typeface="Arial"/>
              <a:ea typeface="Arial"/>
              <a:cs typeface="Arial"/>
              <a:sym typeface="Arial"/>
            </a:endParaRPr>
          </a:p>
          <a:p>
            <a:pPr indent="-228600" lvl="0" marL="228600" rtl="0" algn="just">
              <a:lnSpc>
                <a:spcPct val="90000"/>
              </a:lnSpc>
              <a:spcBef>
                <a:spcPts val="1000"/>
              </a:spcBef>
              <a:spcAft>
                <a:spcPts val="0"/>
              </a:spcAft>
              <a:buClr>
                <a:schemeClr val="dk1"/>
              </a:buClr>
              <a:buSzPts val="3200"/>
              <a:buChar char="•"/>
            </a:pPr>
            <a:r>
              <a:rPr lang="en-US" sz="3200">
                <a:latin typeface="Arial"/>
                <a:ea typeface="Arial"/>
                <a:cs typeface="Arial"/>
                <a:sym typeface="Arial"/>
              </a:rPr>
              <a:t>সমস্ত ভোটার যাদের  EPIC দেওয়া হয়েছে তারা সেটির সাহায়েই ভোট দেবেন।</a:t>
            </a:r>
            <a:endParaRPr/>
          </a:p>
          <a:p>
            <a:pPr indent="-25400" lvl="0" marL="228600" rtl="0" algn="just">
              <a:lnSpc>
                <a:spcPct val="90000"/>
              </a:lnSpc>
              <a:spcBef>
                <a:spcPts val="1000"/>
              </a:spcBef>
              <a:spcAft>
                <a:spcPts val="0"/>
              </a:spcAft>
              <a:buClr>
                <a:schemeClr val="dk1"/>
              </a:buClr>
              <a:buSzPts val="3200"/>
              <a:buNone/>
            </a:pPr>
            <a:r>
              <a:t/>
            </a:r>
            <a:endParaRPr sz="3200">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3200"/>
              <a:buChar char="•"/>
            </a:pPr>
            <a:r>
              <a:rPr lang="en-US" sz="3200">
                <a:solidFill>
                  <a:srgbClr val="C00000"/>
                </a:solidFill>
                <a:latin typeface="Arial"/>
                <a:ea typeface="Arial"/>
                <a:cs typeface="Arial"/>
                <a:sym typeface="Arial"/>
              </a:rPr>
              <a:t>যাদের EPIC নেই তারা বিকল্প নথি বা Alternate Documents  দেখিয়ে ভোট দেবেন।</a:t>
            </a:r>
            <a:endParaRPr sz="3200">
              <a:solidFill>
                <a:srgbClr val="C00000"/>
              </a:solidFill>
              <a:latin typeface="Arial"/>
              <a:ea typeface="Arial"/>
              <a:cs typeface="Arial"/>
              <a:sym typeface="Arial"/>
            </a:endParaRPr>
          </a:p>
          <a:p>
            <a:pPr indent="-61912" lvl="0" marL="228600" rtl="0" algn="l">
              <a:lnSpc>
                <a:spcPct val="90000"/>
              </a:lnSpc>
              <a:spcBef>
                <a:spcPts val="1000"/>
              </a:spcBef>
              <a:spcAft>
                <a:spcPts val="0"/>
              </a:spcAft>
              <a:buClr>
                <a:schemeClr val="dk1"/>
              </a:buClr>
              <a:buSzPts val="2625"/>
              <a:buNone/>
            </a:pPr>
            <a:r>
              <a:t/>
            </a:r>
            <a:endParaRPr sz="2625">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4" name="Shape 1504"/>
        <p:cNvGrpSpPr/>
        <p:nvPr/>
      </p:nvGrpSpPr>
      <p:grpSpPr>
        <a:xfrm>
          <a:off x="0" y="0"/>
          <a:ext cx="0" cy="0"/>
          <a:chOff x="0" y="0"/>
          <a:chExt cx="0" cy="0"/>
        </a:xfrm>
      </p:grpSpPr>
      <p:sp>
        <p:nvSpPr>
          <p:cNvPr id="1505" name="Google Shape;1505;p106"/>
          <p:cNvSpPr txBox="1"/>
          <p:nvPr>
            <p:ph idx="1" type="body"/>
          </p:nvPr>
        </p:nvSpPr>
        <p:spPr>
          <a:xfrm>
            <a:off x="201706" y="476251"/>
            <a:ext cx="11672047" cy="5857916"/>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chemeClr val="dk1"/>
              </a:buClr>
              <a:buSzPts val="3200"/>
              <a:buChar char="•"/>
            </a:pPr>
            <a:r>
              <a:rPr lang="en-US" sz="3200">
                <a:latin typeface="Arial"/>
                <a:ea typeface="Arial"/>
                <a:cs typeface="Arial"/>
                <a:sym typeface="Arial"/>
              </a:rPr>
              <a:t>EPICএ থাকা সাধারণ ত্রুটি (যেমন ভোটারের নিজের/তার বাবার/মায়ের/স্বামীর নামের বানানের ,লিঙ্গের, বয়সের কিংবা ঠিকানার ভুল)অগ্রাহ্য করে তাকে ভোট দিতে অনুমতি দিতে হবে।</a:t>
            </a:r>
            <a:endParaRPr/>
          </a:p>
          <a:p>
            <a:pPr indent="-25400" lvl="0" marL="228600" rtl="0" algn="just">
              <a:lnSpc>
                <a:spcPct val="90000"/>
              </a:lnSpc>
              <a:spcBef>
                <a:spcPts val="1000"/>
              </a:spcBef>
              <a:spcAft>
                <a:spcPts val="0"/>
              </a:spcAft>
              <a:buClr>
                <a:schemeClr val="dk1"/>
              </a:buClr>
              <a:buSzPts val="3200"/>
              <a:buNone/>
            </a:pPr>
            <a:r>
              <a:t/>
            </a:r>
            <a:endParaRPr sz="3200">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3200"/>
              <a:buChar char="•"/>
            </a:pPr>
            <a:r>
              <a:rPr lang="en-US" sz="3200">
                <a:solidFill>
                  <a:srgbClr val="C00000"/>
                </a:solidFill>
                <a:latin typeface="Arial"/>
                <a:ea typeface="Arial"/>
                <a:cs typeface="Arial"/>
                <a:sym typeface="Arial"/>
              </a:rPr>
              <a:t>EPIC এর Serial Number এ কোনো ভুল থাকলে সেটাও অগ্রাহ্য করতে হবে।</a:t>
            </a:r>
            <a:endParaRPr/>
          </a:p>
          <a:p>
            <a:pPr indent="-25400" lvl="0" marL="228600" rtl="0" algn="just">
              <a:lnSpc>
                <a:spcPct val="90000"/>
              </a:lnSpc>
              <a:spcBef>
                <a:spcPts val="1000"/>
              </a:spcBef>
              <a:spcAft>
                <a:spcPts val="0"/>
              </a:spcAft>
              <a:buClr>
                <a:schemeClr val="dk1"/>
              </a:buClr>
              <a:buSzPts val="3200"/>
              <a:buNone/>
            </a:pPr>
            <a:r>
              <a:t/>
            </a:r>
            <a:endParaRPr sz="3200">
              <a:latin typeface="Arial"/>
              <a:ea typeface="Arial"/>
              <a:cs typeface="Arial"/>
              <a:sym typeface="Arial"/>
            </a:endParaRPr>
          </a:p>
          <a:p>
            <a:pPr indent="-228600" lvl="0" marL="228600" rtl="0" algn="just">
              <a:lnSpc>
                <a:spcPct val="90000"/>
              </a:lnSpc>
              <a:spcBef>
                <a:spcPts val="1000"/>
              </a:spcBef>
              <a:spcAft>
                <a:spcPts val="0"/>
              </a:spcAft>
              <a:buClr>
                <a:schemeClr val="dk1"/>
              </a:buClr>
              <a:buSzPts val="3200"/>
              <a:buChar char="•"/>
            </a:pPr>
            <a:r>
              <a:rPr lang="en-US" sz="3200">
                <a:latin typeface="Arial"/>
                <a:ea typeface="Arial"/>
                <a:cs typeface="Arial"/>
                <a:sym typeface="Arial"/>
              </a:rPr>
              <a:t>যদি কোনো ভোটার অন্য বিধানসভার (AC র) নির্বাচক নিবন্ধন আধিকারিকের প্রদান করা EPIC দেখান তবে তাকে ভোট দিতে অনুমতি দিতে হবে। এই ক্ষেত্রে সেই ভোটারের নাম তিনি যেখানে ভোট দিতে এসেছেন সেই ভোটকেন্দ্রের নির্বাচক তালিকায় থাকতে হবে।</a:t>
            </a:r>
            <a:endParaRPr sz="3200">
              <a:latin typeface="Arial"/>
              <a:ea typeface="Arial"/>
              <a:cs typeface="Arial"/>
              <a:sym typeface="Arial"/>
            </a:endParaRPr>
          </a:p>
          <a:p>
            <a:pPr indent="-61912" lvl="0" marL="228600" rtl="0" algn="l">
              <a:lnSpc>
                <a:spcPct val="90000"/>
              </a:lnSpc>
              <a:spcBef>
                <a:spcPts val="1000"/>
              </a:spcBef>
              <a:spcAft>
                <a:spcPts val="0"/>
              </a:spcAft>
              <a:buClr>
                <a:schemeClr val="dk1"/>
              </a:buClr>
              <a:buSzPts val="2625"/>
              <a:buNone/>
            </a:pPr>
            <a:r>
              <a:t/>
            </a:r>
            <a:endParaRPr sz="2625"/>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9" name="Shape 1509"/>
        <p:cNvGrpSpPr/>
        <p:nvPr/>
      </p:nvGrpSpPr>
      <p:grpSpPr>
        <a:xfrm>
          <a:off x="0" y="0"/>
          <a:ext cx="0" cy="0"/>
          <a:chOff x="0" y="0"/>
          <a:chExt cx="0" cy="0"/>
        </a:xfrm>
      </p:grpSpPr>
      <p:sp>
        <p:nvSpPr>
          <p:cNvPr id="1510" name="Google Shape;1510;p107"/>
          <p:cNvSpPr txBox="1"/>
          <p:nvPr>
            <p:ph type="title"/>
          </p:nvPr>
        </p:nvSpPr>
        <p:spPr>
          <a:xfrm>
            <a:off x="0" y="180753"/>
            <a:ext cx="12192000" cy="489098"/>
          </a:xfrm>
          <a:prstGeom prst="rect">
            <a:avLst/>
          </a:prstGeom>
          <a:solidFill>
            <a:srgbClr val="FFFF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B0F0"/>
              </a:buClr>
              <a:buSzPts val="2800"/>
              <a:buFont typeface="Arial"/>
              <a:buNone/>
            </a:pPr>
            <a:r>
              <a:rPr b="1" lang="en-US" sz="2800">
                <a:solidFill>
                  <a:srgbClr val="00B0F0"/>
                </a:solidFill>
                <a:latin typeface="Arial"/>
                <a:ea typeface="Arial"/>
                <a:cs typeface="Arial"/>
                <a:sym typeface="Arial"/>
              </a:rPr>
              <a:t>EPIC ছাড়াও বিকল্প পরিচয় পত্রের অনুমোদন</a:t>
            </a:r>
            <a:endParaRPr/>
          </a:p>
        </p:txBody>
      </p:sp>
      <p:sp>
        <p:nvSpPr>
          <p:cNvPr id="1511" name="Google Shape;1511;p107"/>
          <p:cNvSpPr txBox="1"/>
          <p:nvPr>
            <p:ph idx="1" type="body"/>
          </p:nvPr>
        </p:nvSpPr>
        <p:spPr>
          <a:xfrm>
            <a:off x="497541" y="1070818"/>
            <a:ext cx="11335871" cy="5680060"/>
          </a:xfrm>
          <a:prstGeom prst="rect">
            <a:avLst/>
          </a:prstGeom>
          <a:noFill/>
          <a:ln cap="flat" cmpd="sng" w="9525">
            <a:solidFill>
              <a:srgbClr val="F4B081"/>
            </a:solidFill>
            <a:prstDash val="solid"/>
            <a:round/>
            <a:headEnd len="sm" w="sm" type="none"/>
            <a:tailEnd len="sm" w="sm" type="none"/>
          </a:ln>
        </p:spPr>
        <p:txBody>
          <a:bodyPr anchorCtr="0" anchor="t" bIns="45700" lIns="91425" spcFirstLastPara="1" rIns="91425" wrap="square" tIns="45700">
            <a:normAutofit fontScale="55000" lnSpcReduction="20000"/>
          </a:bodyPr>
          <a:lstStyle/>
          <a:p>
            <a:pPr indent="-457200" lvl="0" marL="457200" rtl="0" algn="just">
              <a:lnSpc>
                <a:spcPct val="120000"/>
              </a:lnSpc>
              <a:spcBef>
                <a:spcPts val="0"/>
              </a:spcBef>
              <a:spcAft>
                <a:spcPts val="0"/>
              </a:spcAft>
              <a:buClr>
                <a:schemeClr val="dk1"/>
              </a:buClr>
              <a:buSzPct val="100000"/>
              <a:buFont typeface="Calibri"/>
              <a:buAutoNum type="arabicPeriod"/>
            </a:pPr>
            <a:r>
              <a:rPr lang="en-US" sz="4200">
                <a:latin typeface="Arial"/>
                <a:ea typeface="Arial"/>
                <a:cs typeface="Arial"/>
                <a:sym typeface="Arial"/>
              </a:rPr>
              <a:t>পাসপোর্ট</a:t>
            </a:r>
            <a:endParaRPr sz="4200">
              <a:latin typeface="Arial"/>
              <a:ea typeface="Arial"/>
              <a:cs typeface="Arial"/>
              <a:sym typeface="Arial"/>
            </a:endParaRPr>
          </a:p>
          <a:p>
            <a:pPr indent="-457200" lvl="0" marL="457200" rtl="0" algn="just">
              <a:lnSpc>
                <a:spcPct val="120000"/>
              </a:lnSpc>
              <a:spcBef>
                <a:spcPts val="0"/>
              </a:spcBef>
              <a:spcAft>
                <a:spcPts val="0"/>
              </a:spcAft>
              <a:buClr>
                <a:srgbClr val="00B050"/>
              </a:buClr>
              <a:buSzPct val="100000"/>
              <a:buFont typeface="Calibri"/>
              <a:buAutoNum type="arabicPeriod"/>
            </a:pPr>
            <a:r>
              <a:rPr lang="en-US" sz="4200">
                <a:solidFill>
                  <a:srgbClr val="00B050"/>
                </a:solidFill>
                <a:latin typeface="Arial"/>
                <a:ea typeface="Arial"/>
                <a:cs typeface="Arial"/>
                <a:sym typeface="Arial"/>
              </a:rPr>
              <a:t>Driving Licence</a:t>
            </a:r>
            <a:endParaRPr/>
          </a:p>
          <a:p>
            <a:pPr indent="-457200" lvl="0" marL="457200" rtl="0" algn="just">
              <a:lnSpc>
                <a:spcPct val="120000"/>
              </a:lnSpc>
              <a:spcBef>
                <a:spcPts val="0"/>
              </a:spcBef>
              <a:spcAft>
                <a:spcPts val="0"/>
              </a:spcAft>
              <a:buClr>
                <a:schemeClr val="dk1"/>
              </a:buClr>
              <a:buSzPct val="100000"/>
              <a:buFont typeface="Calibri"/>
              <a:buAutoNum type="arabicPeriod"/>
            </a:pPr>
            <a:r>
              <a:rPr lang="en-US" sz="4200">
                <a:latin typeface="Arial"/>
                <a:ea typeface="Arial"/>
                <a:cs typeface="Arial"/>
                <a:sym typeface="Arial"/>
              </a:rPr>
              <a:t>কেন্দ্র বা রাজ্য সরকার/রাষ্ট্রায়ত্ত সংস্থা/পাবলিক লিমিটেড কোম্পানি কর্তৃক তার কর্মচারীকে প্রদত্ত সচিত্র পরিচয় পত্র </a:t>
            </a:r>
            <a:endParaRPr/>
          </a:p>
          <a:p>
            <a:pPr indent="-457200" lvl="0" marL="457200" rtl="0" algn="just">
              <a:lnSpc>
                <a:spcPct val="120000"/>
              </a:lnSpc>
              <a:spcBef>
                <a:spcPts val="0"/>
              </a:spcBef>
              <a:spcAft>
                <a:spcPts val="0"/>
              </a:spcAft>
              <a:buClr>
                <a:srgbClr val="00B050"/>
              </a:buClr>
              <a:buSzPct val="100000"/>
              <a:buFont typeface="Calibri"/>
              <a:buAutoNum type="arabicPeriod"/>
            </a:pPr>
            <a:r>
              <a:rPr lang="en-US" sz="4200">
                <a:solidFill>
                  <a:srgbClr val="00B050"/>
                </a:solidFill>
                <a:latin typeface="Arial"/>
                <a:ea typeface="Arial"/>
                <a:cs typeface="Arial"/>
                <a:sym typeface="Arial"/>
              </a:rPr>
              <a:t>ব্যাঙ্ক কিংবা পোস্ট অফিসের পাস বই(ছবি সহ)</a:t>
            </a:r>
            <a:endParaRPr/>
          </a:p>
          <a:p>
            <a:pPr indent="-457200" lvl="0" marL="457200" rtl="0" algn="just">
              <a:lnSpc>
                <a:spcPct val="120000"/>
              </a:lnSpc>
              <a:spcBef>
                <a:spcPts val="0"/>
              </a:spcBef>
              <a:spcAft>
                <a:spcPts val="0"/>
              </a:spcAft>
              <a:buClr>
                <a:schemeClr val="dk1"/>
              </a:buClr>
              <a:buSzPct val="100000"/>
              <a:buFont typeface="Calibri"/>
              <a:buAutoNum type="arabicPeriod"/>
            </a:pPr>
            <a:r>
              <a:rPr lang="en-US" sz="4200">
                <a:latin typeface="Arial"/>
                <a:ea typeface="Arial"/>
                <a:cs typeface="Arial"/>
                <a:sym typeface="Arial"/>
              </a:rPr>
              <a:t>প্যান কার্ড</a:t>
            </a:r>
            <a:endParaRPr/>
          </a:p>
          <a:p>
            <a:pPr indent="-457200" lvl="0" marL="457200" rtl="0" algn="just">
              <a:lnSpc>
                <a:spcPct val="120000"/>
              </a:lnSpc>
              <a:spcBef>
                <a:spcPts val="0"/>
              </a:spcBef>
              <a:spcAft>
                <a:spcPts val="0"/>
              </a:spcAft>
              <a:buClr>
                <a:srgbClr val="00B050"/>
              </a:buClr>
              <a:buSzPct val="100000"/>
              <a:buFont typeface="Calibri"/>
              <a:buAutoNum type="arabicPeriod"/>
            </a:pPr>
            <a:r>
              <a:rPr lang="en-US" sz="4200">
                <a:solidFill>
                  <a:srgbClr val="00B050"/>
                </a:solidFill>
                <a:latin typeface="Arial"/>
                <a:ea typeface="Arial"/>
                <a:cs typeface="Arial"/>
                <a:sym typeface="Arial"/>
              </a:rPr>
              <a:t>রেজিস্ট্রার জেনারেল অফ ইন্ডিয়া কর্তৃক প্রদত্ত জাতীয় জনসংখ্যা পঞ্জির অন্তর্গত স্মার্ট কার্ড</a:t>
            </a:r>
            <a:endParaRPr/>
          </a:p>
          <a:p>
            <a:pPr indent="-457200" lvl="0" marL="457200" rtl="0" algn="just">
              <a:lnSpc>
                <a:spcPct val="120000"/>
              </a:lnSpc>
              <a:spcBef>
                <a:spcPts val="0"/>
              </a:spcBef>
              <a:spcAft>
                <a:spcPts val="0"/>
              </a:spcAft>
              <a:buClr>
                <a:schemeClr val="dk1"/>
              </a:buClr>
              <a:buSzPct val="100000"/>
              <a:buFont typeface="Calibri"/>
              <a:buAutoNum type="arabicPeriod"/>
            </a:pPr>
            <a:r>
              <a:rPr lang="en-US" sz="4200">
                <a:latin typeface="Arial"/>
                <a:ea typeface="Arial"/>
                <a:cs typeface="Arial"/>
                <a:sym typeface="Arial"/>
              </a:rPr>
              <a:t>একশো দিনের কাজের প্রকল্পের অন্তর্গত জব কার্ড</a:t>
            </a:r>
            <a:endParaRPr/>
          </a:p>
          <a:p>
            <a:pPr indent="-457200" lvl="0" marL="457200" rtl="0" algn="just">
              <a:lnSpc>
                <a:spcPct val="120000"/>
              </a:lnSpc>
              <a:spcBef>
                <a:spcPts val="0"/>
              </a:spcBef>
              <a:spcAft>
                <a:spcPts val="0"/>
              </a:spcAft>
              <a:buClr>
                <a:srgbClr val="00B050"/>
              </a:buClr>
              <a:buSzPct val="100000"/>
              <a:buFont typeface="Calibri"/>
              <a:buAutoNum type="arabicPeriod"/>
            </a:pPr>
            <a:r>
              <a:rPr lang="en-US" sz="4200">
                <a:solidFill>
                  <a:srgbClr val="00B050"/>
                </a:solidFill>
                <a:latin typeface="Arial"/>
                <a:ea typeface="Arial"/>
                <a:cs typeface="Arial"/>
                <a:sym typeface="Arial"/>
              </a:rPr>
              <a:t>শ্রম মন্ত্রকের অন্তর্গত HEALTH INSURANCE SMART CARD</a:t>
            </a:r>
            <a:endParaRPr/>
          </a:p>
          <a:p>
            <a:pPr indent="-457200" lvl="0" marL="457200" rtl="0" algn="just">
              <a:lnSpc>
                <a:spcPct val="120000"/>
              </a:lnSpc>
              <a:spcBef>
                <a:spcPts val="0"/>
              </a:spcBef>
              <a:spcAft>
                <a:spcPts val="0"/>
              </a:spcAft>
              <a:buClr>
                <a:schemeClr val="dk1"/>
              </a:buClr>
              <a:buSzPct val="100000"/>
              <a:buFont typeface="Calibri"/>
              <a:buAutoNum type="arabicPeriod"/>
            </a:pPr>
            <a:r>
              <a:rPr lang="en-US" sz="4200">
                <a:latin typeface="Arial"/>
                <a:ea typeface="Arial"/>
                <a:cs typeface="Arial"/>
                <a:sym typeface="Arial"/>
              </a:rPr>
              <a:t>পেনশানের নথি (ছবি সহ)</a:t>
            </a:r>
            <a:endParaRPr/>
          </a:p>
          <a:p>
            <a:pPr indent="-457200" lvl="0" marL="457200" rtl="0" algn="just">
              <a:lnSpc>
                <a:spcPct val="120000"/>
              </a:lnSpc>
              <a:spcBef>
                <a:spcPts val="0"/>
              </a:spcBef>
              <a:spcAft>
                <a:spcPts val="0"/>
              </a:spcAft>
              <a:buClr>
                <a:srgbClr val="00B050"/>
              </a:buClr>
              <a:buSzPct val="100000"/>
              <a:buFont typeface="Calibri"/>
              <a:buAutoNum type="arabicPeriod"/>
            </a:pPr>
            <a:r>
              <a:rPr lang="en-US" sz="4200">
                <a:solidFill>
                  <a:srgbClr val="00B050"/>
                </a:solidFill>
                <a:latin typeface="Arial"/>
                <a:ea typeface="Arial"/>
                <a:cs typeface="Arial"/>
                <a:sym typeface="Arial"/>
              </a:rPr>
              <a:t>সাংসদ, বিধায়কদেরকে প্রদত্ত সরকারী পরিচয় পত্র।</a:t>
            </a:r>
            <a:endParaRPr/>
          </a:p>
          <a:p>
            <a:pPr indent="0" lvl="0" marL="0" rtl="0" algn="just">
              <a:lnSpc>
                <a:spcPct val="120000"/>
              </a:lnSpc>
              <a:spcBef>
                <a:spcPts val="0"/>
              </a:spcBef>
              <a:spcAft>
                <a:spcPts val="0"/>
              </a:spcAft>
              <a:buClr>
                <a:schemeClr val="dk1"/>
              </a:buClr>
              <a:buSzPct val="100000"/>
              <a:buNone/>
            </a:pPr>
            <a:r>
              <a:rPr lang="en-US" sz="4200">
                <a:latin typeface="Arial"/>
                <a:ea typeface="Arial"/>
                <a:cs typeface="Arial"/>
                <a:sym typeface="Arial"/>
              </a:rPr>
              <a:t>11. আধার কার্ড</a:t>
            </a:r>
            <a:endParaRPr/>
          </a:p>
          <a:p>
            <a:pPr indent="0" lvl="0" marL="0" rtl="0" algn="just">
              <a:lnSpc>
                <a:spcPct val="120000"/>
              </a:lnSpc>
              <a:spcBef>
                <a:spcPts val="0"/>
              </a:spcBef>
              <a:spcAft>
                <a:spcPts val="0"/>
              </a:spcAft>
              <a:buClr>
                <a:schemeClr val="dk1"/>
              </a:buClr>
              <a:buSzPct val="100000"/>
              <a:buNone/>
            </a:pPr>
            <a:r>
              <a:rPr lang="en-US" sz="4200">
                <a:latin typeface="Arial"/>
                <a:ea typeface="Arial"/>
                <a:cs typeface="Arial"/>
                <a:sym typeface="Arial"/>
              </a:rPr>
              <a:t>12.</a:t>
            </a:r>
            <a:r>
              <a:rPr lang="en-US" sz="2250">
                <a:solidFill>
                  <a:srgbClr val="515151"/>
                </a:solidFill>
                <a:latin typeface="Arial"/>
                <a:ea typeface="Arial"/>
                <a:cs typeface="Arial"/>
                <a:sym typeface="Arial"/>
              </a:rPr>
              <a:t> </a:t>
            </a:r>
            <a:r>
              <a:rPr b="1" lang="en-US" sz="3625">
                <a:solidFill>
                  <a:srgbClr val="00B0F0"/>
                </a:solidFill>
                <a:latin typeface="Arial"/>
                <a:ea typeface="Arial"/>
                <a:cs typeface="Arial"/>
                <a:sym typeface="Arial"/>
              </a:rPr>
              <a:t>Unique Disability Identity Card (UDID), Ministry of Social Justice &amp; Empowerment, Govt of India  </a:t>
            </a:r>
            <a:endParaRPr sz="4200">
              <a:latin typeface="Arial"/>
              <a:ea typeface="Arial"/>
              <a:cs typeface="Arial"/>
              <a:sym typeface="Arial"/>
            </a:endParaRPr>
          </a:p>
          <a:p>
            <a:pPr indent="0" lvl="0" marL="0" rtl="0" algn="just">
              <a:lnSpc>
                <a:spcPct val="120000"/>
              </a:lnSpc>
              <a:spcBef>
                <a:spcPts val="0"/>
              </a:spcBef>
              <a:spcAft>
                <a:spcPts val="0"/>
              </a:spcAft>
              <a:buClr>
                <a:schemeClr val="dk1"/>
              </a:buClr>
              <a:buSzPct val="100000"/>
              <a:buNone/>
            </a:pPr>
            <a:r>
              <a:t/>
            </a:r>
            <a:endParaRPr b="1" sz="4200">
              <a:latin typeface="Arial"/>
              <a:ea typeface="Arial"/>
              <a:cs typeface="Arial"/>
              <a:sym typeface="Arial"/>
            </a:endParaRPr>
          </a:p>
          <a:p>
            <a:pPr indent="0" lvl="0" marL="0" rtl="0" algn="just">
              <a:lnSpc>
                <a:spcPct val="120000"/>
              </a:lnSpc>
              <a:spcBef>
                <a:spcPts val="0"/>
              </a:spcBef>
              <a:spcAft>
                <a:spcPts val="0"/>
              </a:spcAft>
              <a:buClr>
                <a:srgbClr val="FF0000"/>
              </a:buClr>
              <a:buSzPct val="100000"/>
              <a:buNone/>
            </a:pPr>
            <a:r>
              <a:rPr lang="en-US" sz="5000">
                <a:solidFill>
                  <a:srgbClr val="FF0000"/>
                </a:solidFill>
                <a:latin typeface="Arial"/>
                <a:ea typeface="Arial"/>
                <a:cs typeface="Arial"/>
                <a:sym typeface="Arial"/>
              </a:rPr>
              <a:t>বিঃদ্রঃ- Voter information Slip কোনো বিকল্প </a:t>
            </a:r>
            <a:r>
              <a:rPr lang="en-US" sz="5100">
                <a:solidFill>
                  <a:srgbClr val="FF0000"/>
                </a:solidFill>
                <a:latin typeface="Arial"/>
                <a:ea typeface="Arial"/>
                <a:cs typeface="Arial"/>
                <a:sym typeface="Arial"/>
              </a:rPr>
              <a:t>পরিচয় পত্র নয়।</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5" name="Shape 1515"/>
        <p:cNvGrpSpPr/>
        <p:nvPr/>
      </p:nvGrpSpPr>
      <p:grpSpPr>
        <a:xfrm>
          <a:off x="0" y="0"/>
          <a:ext cx="0" cy="0"/>
          <a:chOff x="0" y="0"/>
          <a:chExt cx="0" cy="0"/>
        </a:xfrm>
      </p:grpSpPr>
      <p:sp>
        <p:nvSpPr>
          <p:cNvPr id="1516" name="Google Shape;1516;p108"/>
          <p:cNvSpPr txBox="1"/>
          <p:nvPr>
            <p:ph type="title"/>
          </p:nvPr>
        </p:nvSpPr>
        <p:spPr>
          <a:xfrm>
            <a:off x="110836" y="102921"/>
            <a:ext cx="11859491" cy="81780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B0F0"/>
              </a:buClr>
              <a:buSzPts val="3000"/>
              <a:buFont typeface="Arial"/>
              <a:buNone/>
            </a:pPr>
            <a:r>
              <a:rPr b="1" lang="en-US" sz="3000">
                <a:solidFill>
                  <a:srgbClr val="00B0F0"/>
                </a:solidFill>
                <a:latin typeface="Arial"/>
                <a:ea typeface="Arial"/>
                <a:cs typeface="Arial"/>
                <a:sym typeface="Arial"/>
              </a:rPr>
              <a:t>ভোটারের শনাক্তকরণ</a:t>
            </a:r>
            <a:br>
              <a:rPr lang="en-US" sz="3000">
                <a:solidFill>
                  <a:srgbClr val="00B0F0"/>
                </a:solidFill>
                <a:latin typeface="Arial"/>
                <a:ea typeface="Arial"/>
                <a:cs typeface="Arial"/>
                <a:sym typeface="Arial"/>
              </a:rPr>
            </a:br>
            <a:endParaRPr sz="3000">
              <a:solidFill>
                <a:srgbClr val="00B0F0"/>
              </a:solidFill>
              <a:latin typeface="Arial"/>
              <a:ea typeface="Arial"/>
              <a:cs typeface="Arial"/>
              <a:sym typeface="Arial"/>
            </a:endParaRPr>
          </a:p>
        </p:txBody>
      </p:sp>
      <p:sp>
        <p:nvSpPr>
          <p:cNvPr id="1517" name="Google Shape;1517;p108"/>
          <p:cNvSpPr txBox="1"/>
          <p:nvPr>
            <p:ph idx="1" type="body"/>
          </p:nvPr>
        </p:nvSpPr>
        <p:spPr>
          <a:xfrm>
            <a:off x="228799" y="739046"/>
            <a:ext cx="11846660" cy="5976103"/>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chemeClr val="dk1"/>
              </a:buClr>
              <a:buSzPts val="2400"/>
              <a:buChar char="•"/>
            </a:pPr>
            <a:r>
              <a:rPr lang="en-US" sz="2400">
                <a:latin typeface="Arial"/>
                <a:ea typeface="Arial"/>
                <a:cs typeface="Arial"/>
                <a:sym typeface="Arial"/>
              </a:rPr>
              <a:t>প্রথম পোলিং অফিসার ভোটারের নাম এবং নির্বাচক তালিকায় তার ক্রমিক সংখ্যা জোরে ঘোষণা করবেন। ভোটারের সচিত্র পরিচয়পত্র টিও যাচাই করে নেবেন।</a:t>
            </a:r>
            <a:endParaRPr/>
          </a:p>
          <a:p>
            <a:pPr indent="-76200" lvl="0" marL="228600" rtl="0" algn="just">
              <a:lnSpc>
                <a:spcPct val="90000"/>
              </a:lnSpc>
              <a:spcBef>
                <a:spcPts val="1000"/>
              </a:spcBef>
              <a:spcAft>
                <a:spcPts val="0"/>
              </a:spcAft>
              <a:buClr>
                <a:schemeClr val="dk1"/>
              </a:buClr>
              <a:buSzPts val="2400"/>
              <a:buNone/>
            </a:pPr>
            <a:r>
              <a:t/>
            </a:r>
            <a:endParaRPr sz="2400">
              <a:latin typeface="Arial"/>
              <a:ea typeface="Arial"/>
              <a:cs typeface="Arial"/>
              <a:sym typeface="Arial"/>
            </a:endParaRPr>
          </a:p>
          <a:p>
            <a:pPr indent="-228600" lvl="0" marL="228600" rtl="0" algn="just">
              <a:lnSpc>
                <a:spcPct val="90000"/>
              </a:lnSpc>
              <a:spcBef>
                <a:spcPts val="1000"/>
              </a:spcBef>
              <a:spcAft>
                <a:spcPts val="0"/>
              </a:spcAft>
              <a:buClr>
                <a:srgbClr val="00B050"/>
              </a:buClr>
              <a:buSzPts val="2400"/>
              <a:buChar char="•"/>
            </a:pPr>
            <a:r>
              <a:rPr lang="en-US" sz="2400">
                <a:solidFill>
                  <a:srgbClr val="00B050"/>
                </a:solidFill>
                <a:latin typeface="Arial"/>
                <a:ea typeface="Arial"/>
                <a:cs typeface="Arial"/>
                <a:sym typeface="Arial"/>
              </a:rPr>
              <a:t>নির্বাচক তালিকার মার্কড কপিতে ভোটারের নামের ঘরে </a:t>
            </a:r>
            <a:r>
              <a:rPr b="1" lang="en-US" sz="2400">
                <a:solidFill>
                  <a:srgbClr val="FF0000"/>
                </a:solidFill>
                <a:latin typeface="Arial"/>
                <a:ea typeface="Arial"/>
                <a:cs typeface="Arial"/>
                <a:sym typeface="Arial"/>
              </a:rPr>
              <a:t>লাল কালী </a:t>
            </a:r>
            <a:r>
              <a:rPr lang="en-US" sz="2400">
                <a:solidFill>
                  <a:srgbClr val="00B050"/>
                </a:solidFill>
                <a:latin typeface="Arial"/>
                <a:ea typeface="Arial"/>
                <a:cs typeface="Arial"/>
                <a:sym typeface="Arial"/>
              </a:rPr>
              <a:t>দিয়ে আড়াআড়ি করে একটি দাগ দেবেন </a:t>
            </a:r>
            <a:endParaRPr/>
          </a:p>
          <a:p>
            <a:pPr indent="-76200" lvl="0" marL="228600" rtl="0" algn="just">
              <a:lnSpc>
                <a:spcPct val="90000"/>
              </a:lnSpc>
              <a:spcBef>
                <a:spcPts val="1000"/>
              </a:spcBef>
              <a:spcAft>
                <a:spcPts val="0"/>
              </a:spcAft>
              <a:buClr>
                <a:schemeClr val="dk1"/>
              </a:buClr>
              <a:buSzPts val="2400"/>
              <a:buNone/>
            </a:pPr>
            <a:r>
              <a:t/>
            </a:r>
            <a:endParaRPr sz="2400">
              <a:solidFill>
                <a:srgbClr val="00B050"/>
              </a:solidFill>
              <a:latin typeface="Arial"/>
              <a:ea typeface="Arial"/>
              <a:cs typeface="Arial"/>
              <a:sym typeface="Arial"/>
            </a:endParaRPr>
          </a:p>
          <a:p>
            <a:pPr indent="-76200" lvl="0" marL="228600" rtl="0" algn="just">
              <a:lnSpc>
                <a:spcPct val="90000"/>
              </a:lnSpc>
              <a:spcBef>
                <a:spcPts val="1000"/>
              </a:spcBef>
              <a:spcAft>
                <a:spcPts val="0"/>
              </a:spcAft>
              <a:buClr>
                <a:schemeClr val="dk1"/>
              </a:buClr>
              <a:buSzPts val="2400"/>
              <a:buNone/>
            </a:pPr>
            <a:r>
              <a:t/>
            </a:r>
            <a:endParaRPr sz="2400">
              <a:latin typeface="Arial"/>
              <a:ea typeface="Arial"/>
              <a:cs typeface="Arial"/>
              <a:sym typeface="Arial"/>
            </a:endParaRPr>
          </a:p>
          <a:p>
            <a:pPr indent="-228600" lvl="0" marL="228600" rtl="0" algn="just">
              <a:lnSpc>
                <a:spcPct val="90000"/>
              </a:lnSpc>
              <a:spcBef>
                <a:spcPts val="1000"/>
              </a:spcBef>
              <a:spcAft>
                <a:spcPts val="0"/>
              </a:spcAft>
              <a:buClr>
                <a:schemeClr val="dk1"/>
              </a:buClr>
              <a:buSzPts val="2400"/>
              <a:buChar char="•"/>
            </a:pPr>
            <a:r>
              <a:rPr lang="en-US" sz="2400">
                <a:latin typeface="Arial"/>
                <a:ea typeface="Arial"/>
                <a:cs typeface="Arial"/>
                <a:sym typeface="Arial"/>
              </a:rPr>
              <a:t>ভোটার মহিলা হলে তার নামের বাঁ দিকে Serial No টি </a:t>
            </a:r>
            <a:r>
              <a:rPr b="1" lang="en-US" sz="2400">
                <a:latin typeface="Arial"/>
                <a:ea typeface="Arial"/>
                <a:cs typeface="Arial"/>
                <a:sym typeface="Arial"/>
              </a:rPr>
              <a:t>গোল দাগ </a:t>
            </a:r>
            <a:r>
              <a:rPr lang="en-US" sz="2400">
                <a:latin typeface="Arial"/>
                <a:ea typeface="Arial"/>
                <a:cs typeface="Arial"/>
                <a:sym typeface="Arial"/>
              </a:rPr>
              <a:t> চিহ্ন করে দেবেন।</a:t>
            </a:r>
            <a:endParaRPr/>
          </a:p>
          <a:p>
            <a:pPr indent="-76200" lvl="0" marL="228600" rtl="0" algn="just">
              <a:lnSpc>
                <a:spcPct val="90000"/>
              </a:lnSpc>
              <a:spcBef>
                <a:spcPts val="1000"/>
              </a:spcBef>
              <a:spcAft>
                <a:spcPts val="0"/>
              </a:spcAft>
              <a:buClr>
                <a:schemeClr val="dk1"/>
              </a:buClr>
              <a:buSzPts val="2400"/>
              <a:buNone/>
            </a:pPr>
            <a:r>
              <a:t/>
            </a:r>
            <a:endParaRPr sz="2400">
              <a:latin typeface="Arial"/>
              <a:ea typeface="Arial"/>
              <a:cs typeface="Arial"/>
              <a:sym typeface="Arial"/>
            </a:endParaRPr>
          </a:p>
          <a:p>
            <a:pPr indent="-228600" lvl="0" marL="228600" rtl="0" algn="just">
              <a:lnSpc>
                <a:spcPct val="90000"/>
              </a:lnSpc>
              <a:spcBef>
                <a:spcPts val="1000"/>
              </a:spcBef>
              <a:spcAft>
                <a:spcPts val="0"/>
              </a:spcAft>
              <a:buClr>
                <a:srgbClr val="00B050"/>
              </a:buClr>
              <a:buSzPts val="2400"/>
              <a:buChar char="•"/>
            </a:pPr>
            <a:r>
              <a:rPr lang="en-US" sz="2400">
                <a:solidFill>
                  <a:srgbClr val="00B050"/>
                </a:solidFill>
                <a:latin typeface="Arial"/>
                <a:ea typeface="Arial"/>
                <a:cs typeface="Arial"/>
                <a:sym typeface="Arial"/>
              </a:rPr>
              <a:t>নির্দিষ্ট সময় অন্তর প্রিসাইডিং অফিসারের কাছে মোট কতজন ভোটার ভোট দিয়েছেন সেই তথ্য দিয়ে দিতে হবে। এই কাজটির জন্য সচরাচর যেটি করা হয় তা হল একটি শিট পাশে রেখে সেখানে পর পর সংখ্যা লেখা থাকে এবং একের পর এক ভোটার ভোট দিতে এলে সেই সংখ্যাগুলির ওপরে দাগ কেটে রাখা হয় </a:t>
            </a:r>
            <a:endParaRPr sz="2400">
              <a:solidFill>
                <a:srgbClr val="00B050"/>
              </a:solidFill>
              <a:latin typeface="Arial"/>
              <a:ea typeface="Arial"/>
              <a:cs typeface="Arial"/>
              <a:sym typeface="Arial"/>
            </a:endParaRPr>
          </a:p>
          <a:p>
            <a:pPr indent="0" lvl="0" marL="0" rtl="0" algn="l">
              <a:lnSpc>
                <a:spcPct val="90000"/>
              </a:lnSpc>
              <a:spcBef>
                <a:spcPts val="1000"/>
              </a:spcBef>
              <a:spcAft>
                <a:spcPts val="0"/>
              </a:spcAft>
              <a:buClr>
                <a:schemeClr val="dk1"/>
              </a:buClr>
              <a:buSzPts val="2400"/>
              <a:buNone/>
            </a:pPr>
            <a:r>
              <a:t/>
            </a:r>
            <a:endParaRPr sz="2400">
              <a:latin typeface="Arial"/>
              <a:ea typeface="Arial"/>
              <a:cs typeface="Arial"/>
              <a:sym typeface="Arial"/>
            </a:endParaRPr>
          </a:p>
        </p:txBody>
      </p:sp>
      <p:sp>
        <p:nvSpPr>
          <p:cNvPr id="1518" name="Google Shape;1518;p108"/>
          <p:cNvSpPr/>
          <p:nvPr/>
        </p:nvSpPr>
        <p:spPr>
          <a:xfrm>
            <a:off x="1524001" y="102921"/>
            <a:ext cx="65" cy="251359"/>
          </a:xfrm>
          <a:prstGeom prst="rect">
            <a:avLst/>
          </a:prstGeom>
          <a:solidFill>
            <a:srgbClr val="F8F9FA"/>
          </a:solidFill>
          <a:ln>
            <a:noFill/>
          </a:ln>
        </p:spPr>
        <p:txBody>
          <a:bodyPr anchorCtr="0" anchor="ctr" bIns="0" lIns="0" spcFirstLastPara="1" rIns="0" wrap="square" tIns="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19" name="Google Shape;1519;p108"/>
          <p:cNvSpPr/>
          <p:nvPr/>
        </p:nvSpPr>
        <p:spPr>
          <a:xfrm>
            <a:off x="1524000" y="195254"/>
            <a:ext cx="46488" cy="66693"/>
          </a:xfrm>
          <a:prstGeom prst="rect">
            <a:avLst/>
          </a:prstGeom>
          <a:solidFill>
            <a:srgbClr val="F8F9FA"/>
          </a:solidFill>
          <a:ln>
            <a:noFill/>
          </a:ln>
        </p:spPr>
        <p:txBody>
          <a:bodyPr anchorCtr="0" anchor="ctr" bIns="0" lIns="0" spcFirstLastPara="1" rIns="0" wrap="square" tIns="0">
            <a:spAutoFit/>
          </a:bodyPr>
          <a:lstStyle/>
          <a:p>
            <a:pPr indent="0" lvl="0" marL="0" marR="0" rtl="0" algn="l">
              <a:spcBef>
                <a:spcPts val="0"/>
              </a:spcBef>
              <a:spcAft>
                <a:spcPts val="0"/>
              </a:spcAft>
              <a:buNone/>
            </a:pPr>
            <a:r>
              <a:rPr lang="en-US" sz="600">
                <a:solidFill>
                  <a:schemeClr val="dk1"/>
                </a:solidFill>
                <a:latin typeface="Calibri"/>
                <a:ea typeface="Calibri"/>
                <a:cs typeface="Calibri"/>
                <a:sym typeface="Calibri"/>
              </a:rPr>
              <a:t> </a:t>
            </a:r>
            <a:endParaRPr sz="1800">
              <a:solidFill>
                <a:schemeClr val="dk1"/>
              </a:solidFill>
              <a:latin typeface="Arial"/>
              <a:ea typeface="Arial"/>
              <a:cs typeface="Arial"/>
              <a:sym typeface="Arial"/>
            </a:endParaRPr>
          </a:p>
        </p:txBody>
      </p:sp>
      <p:sp>
        <p:nvSpPr>
          <p:cNvPr id="1520" name="Google Shape;1520;p108"/>
          <p:cNvSpPr/>
          <p:nvPr/>
        </p:nvSpPr>
        <p:spPr>
          <a:xfrm>
            <a:off x="1524001" y="102921"/>
            <a:ext cx="65" cy="251359"/>
          </a:xfrm>
          <a:prstGeom prst="rect">
            <a:avLst/>
          </a:prstGeom>
          <a:solidFill>
            <a:srgbClr val="F8F9FA"/>
          </a:solidFill>
          <a:ln>
            <a:noFill/>
          </a:ln>
        </p:spPr>
        <p:txBody>
          <a:bodyPr anchorCtr="0" anchor="ctr" bIns="0" lIns="0" spcFirstLastPara="1" rIns="0" wrap="square" tIns="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4" name="Shape 1524"/>
        <p:cNvGrpSpPr/>
        <p:nvPr/>
      </p:nvGrpSpPr>
      <p:grpSpPr>
        <a:xfrm>
          <a:off x="0" y="0"/>
          <a:ext cx="0" cy="0"/>
          <a:chOff x="0" y="0"/>
          <a:chExt cx="0" cy="0"/>
        </a:xfrm>
      </p:grpSpPr>
      <p:sp>
        <p:nvSpPr>
          <p:cNvPr id="1525" name="Google Shape;1525;p109"/>
          <p:cNvSpPr txBox="1"/>
          <p:nvPr>
            <p:ph type="title"/>
          </p:nvPr>
        </p:nvSpPr>
        <p:spPr>
          <a:xfrm>
            <a:off x="2095502" y="279400"/>
            <a:ext cx="7562801" cy="838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B0F0"/>
              </a:buClr>
              <a:buSzPts val="3000"/>
              <a:buFont typeface="Arial"/>
              <a:buNone/>
            </a:pPr>
            <a:r>
              <a:rPr b="1" lang="en-US" sz="3000">
                <a:solidFill>
                  <a:srgbClr val="00B0F0"/>
                </a:solidFill>
                <a:latin typeface="Arial"/>
                <a:ea typeface="Arial"/>
                <a:cs typeface="Arial"/>
                <a:sym typeface="Arial"/>
              </a:rPr>
              <a:t>দ্বিতীয় পোলিং অফিসারের দায়িত্ব</a:t>
            </a:r>
            <a:endParaRPr sz="3000">
              <a:solidFill>
                <a:srgbClr val="00B0F0"/>
              </a:solidFill>
              <a:latin typeface="Arial"/>
              <a:ea typeface="Arial"/>
              <a:cs typeface="Arial"/>
              <a:sym typeface="Arial"/>
            </a:endParaRPr>
          </a:p>
        </p:txBody>
      </p:sp>
      <p:sp>
        <p:nvSpPr>
          <p:cNvPr id="1526" name="Google Shape;1526;p109"/>
          <p:cNvSpPr txBox="1"/>
          <p:nvPr>
            <p:ph idx="1" type="body"/>
          </p:nvPr>
        </p:nvSpPr>
        <p:spPr>
          <a:xfrm>
            <a:off x="215153" y="1117599"/>
            <a:ext cx="11806518" cy="5269753"/>
          </a:xfrm>
          <a:prstGeom prst="rect">
            <a:avLst/>
          </a:prstGeom>
          <a:noFill/>
          <a:ln>
            <a:noFill/>
          </a:ln>
        </p:spPr>
        <p:txBody>
          <a:bodyPr anchorCtr="0" anchor="t" bIns="45700" lIns="91425" spcFirstLastPara="1" rIns="91425" wrap="square" tIns="45700">
            <a:normAutofit lnSpcReduction="10000"/>
          </a:bodyPr>
          <a:lstStyle/>
          <a:p>
            <a:pPr indent="-228600" lvl="0" marL="228600" rtl="0" algn="just">
              <a:lnSpc>
                <a:spcPct val="90000"/>
              </a:lnSpc>
              <a:spcBef>
                <a:spcPts val="0"/>
              </a:spcBef>
              <a:spcAft>
                <a:spcPts val="0"/>
              </a:spcAft>
              <a:buClr>
                <a:schemeClr val="dk1"/>
              </a:buClr>
              <a:buSzPts val="2400"/>
              <a:buChar char="•"/>
            </a:pPr>
            <a:r>
              <a:rPr lang="en-US" sz="2400">
                <a:latin typeface="Arial"/>
                <a:ea typeface="Arial"/>
                <a:cs typeface="Arial"/>
                <a:sym typeface="Arial"/>
              </a:rPr>
              <a:t>সুনিশ্চিত হন যে ভোটার Form 17A তে তার পুরো সই করছেন কিংবা বাঁ হাতের বুড়ো আঙ্গুলের ছাপ লাগাচ্ছেন। </a:t>
            </a:r>
            <a:endParaRPr/>
          </a:p>
          <a:p>
            <a:pPr indent="-76200" lvl="0" marL="228600" rtl="0" algn="just">
              <a:lnSpc>
                <a:spcPct val="90000"/>
              </a:lnSpc>
              <a:spcBef>
                <a:spcPts val="1000"/>
              </a:spcBef>
              <a:spcAft>
                <a:spcPts val="0"/>
              </a:spcAft>
              <a:buClr>
                <a:schemeClr val="dk1"/>
              </a:buClr>
              <a:buSzPts val="2400"/>
              <a:buNone/>
            </a:pPr>
            <a:r>
              <a:t/>
            </a:r>
            <a:endParaRPr sz="2400">
              <a:latin typeface="Arial"/>
              <a:ea typeface="Arial"/>
              <a:cs typeface="Arial"/>
              <a:sym typeface="Arial"/>
            </a:endParaRPr>
          </a:p>
          <a:p>
            <a:pPr indent="-228600" lvl="0" marL="228600" rtl="0" algn="just">
              <a:lnSpc>
                <a:spcPct val="90000"/>
              </a:lnSpc>
              <a:spcBef>
                <a:spcPts val="1000"/>
              </a:spcBef>
              <a:spcAft>
                <a:spcPts val="0"/>
              </a:spcAft>
              <a:buClr>
                <a:srgbClr val="7030A0"/>
              </a:buClr>
              <a:buSzPts val="2400"/>
              <a:buChar char="•"/>
            </a:pPr>
            <a:r>
              <a:rPr lang="en-US" sz="2400">
                <a:solidFill>
                  <a:srgbClr val="7030A0"/>
                </a:solidFill>
                <a:latin typeface="Arial"/>
                <a:ea typeface="Arial"/>
                <a:cs typeface="Arial"/>
                <a:sym typeface="Arial"/>
              </a:rPr>
              <a:t>আঙ্গুলের ছাপ লাগানোর পারে প্রদত্ত কাপড় দিয়ে আঙ্গুল মুছতে বলুন, যাতে ভোট দেওয়ার সময় মেশিনে দাগ না লেগে যায়.</a:t>
            </a:r>
            <a:endParaRPr sz="2400">
              <a:solidFill>
                <a:srgbClr val="7030A0"/>
              </a:solidFill>
              <a:latin typeface="Arial"/>
              <a:ea typeface="Arial"/>
              <a:cs typeface="Arial"/>
              <a:sym typeface="Arial"/>
            </a:endParaRPr>
          </a:p>
          <a:p>
            <a:pPr indent="-76200" lvl="0" marL="228600" rtl="0" algn="just">
              <a:lnSpc>
                <a:spcPct val="90000"/>
              </a:lnSpc>
              <a:spcBef>
                <a:spcPts val="1000"/>
              </a:spcBef>
              <a:spcAft>
                <a:spcPts val="0"/>
              </a:spcAft>
              <a:buClr>
                <a:schemeClr val="dk1"/>
              </a:buClr>
              <a:buSzPts val="2400"/>
              <a:buNone/>
            </a:pPr>
            <a:r>
              <a:t/>
            </a:r>
            <a:endParaRPr sz="2400">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2400"/>
              <a:buChar char="•"/>
            </a:pPr>
            <a:r>
              <a:rPr lang="en-US" sz="2400">
                <a:solidFill>
                  <a:srgbClr val="C00000"/>
                </a:solidFill>
                <a:latin typeface="Arial"/>
                <a:ea typeface="Arial"/>
                <a:cs typeface="Arial"/>
                <a:sym typeface="Arial"/>
              </a:rPr>
              <a:t>Form 17Aর তিন নম্বর কলামে ভোটার যে সচিত্র পরিচয়পত্র দেখাচ্ছেন সেটির বিবরণ এবং ক্রমিক সংখ্যা উল্লেখ করুন।</a:t>
            </a:r>
            <a:endParaRPr/>
          </a:p>
          <a:p>
            <a:pPr indent="-76200" lvl="0" marL="228600" rtl="0" algn="just">
              <a:lnSpc>
                <a:spcPct val="90000"/>
              </a:lnSpc>
              <a:spcBef>
                <a:spcPts val="1000"/>
              </a:spcBef>
              <a:spcAft>
                <a:spcPts val="0"/>
              </a:spcAft>
              <a:buClr>
                <a:schemeClr val="dk1"/>
              </a:buClr>
              <a:buSzPts val="2400"/>
              <a:buNone/>
            </a:pPr>
            <a:r>
              <a:t/>
            </a:r>
            <a:endParaRPr sz="2400">
              <a:latin typeface="Arial"/>
              <a:ea typeface="Arial"/>
              <a:cs typeface="Arial"/>
              <a:sym typeface="Arial"/>
            </a:endParaRPr>
          </a:p>
          <a:p>
            <a:pPr indent="-228600" lvl="0" marL="228600" rtl="0" algn="just">
              <a:lnSpc>
                <a:spcPct val="90000"/>
              </a:lnSpc>
              <a:spcBef>
                <a:spcPts val="1000"/>
              </a:spcBef>
              <a:spcAft>
                <a:spcPts val="0"/>
              </a:spcAft>
              <a:buClr>
                <a:schemeClr val="dk1"/>
              </a:buClr>
              <a:buSzPts val="2400"/>
              <a:buChar char="•"/>
            </a:pPr>
            <a:r>
              <a:rPr lang="en-US" sz="2400">
                <a:latin typeface="Arial"/>
                <a:ea typeface="Arial"/>
                <a:cs typeface="Arial"/>
                <a:sym typeface="Arial"/>
              </a:rPr>
              <a:t>ভোটার EPIC দেখিয়ে ভোট দিতে এলে তিন নম্বর কলামে লিখুন EP, অন্যান্য নথির ক্ষেত্রে সেটির ক্রমিক সংখ্যার শেষ চারটি সংখ্যা লিখতে হবে।</a:t>
            </a:r>
            <a:endParaRPr/>
          </a:p>
          <a:p>
            <a:pPr indent="-76200" lvl="0" marL="228600" rtl="0" algn="just">
              <a:lnSpc>
                <a:spcPct val="90000"/>
              </a:lnSpc>
              <a:spcBef>
                <a:spcPts val="1000"/>
              </a:spcBef>
              <a:spcAft>
                <a:spcPts val="0"/>
              </a:spcAft>
              <a:buClr>
                <a:schemeClr val="dk1"/>
              </a:buClr>
              <a:buSzPts val="2400"/>
              <a:buNone/>
            </a:pPr>
            <a:r>
              <a:t/>
            </a:r>
            <a:endParaRPr sz="2400">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2400"/>
              <a:buChar char="•"/>
            </a:pPr>
            <a:r>
              <a:rPr lang="en-US" sz="2400">
                <a:solidFill>
                  <a:srgbClr val="C00000"/>
                </a:solidFill>
                <a:latin typeface="Arial"/>
                <a:ea typeface="Arial"/>
                <a:cs typeface="Arial"/>
                <a:sym typeface="Arial"/>
              </a:rPr>
              <a:t>ভোটারকে এবার ভোটার স্লিপ দিয়ে দিন।</a:t>
            </a:r>
            <a:endParaRPr sz="2400">
              <a:solidFill>
                <a:srgbClr val="C00000"/>
              </a:solidFill>
              <a:latin typeface="Arial"/>
              <a:ea typeface="Arial"/>
              <a:cs typeface="Arial"/>
              <a:sym typeface="Arial"/>
            </a:endParaRPr>
          </a:p>
          <a:p>
            <a:pPr indent="-76200" lvl="0" marL="228600" rtl="0" algn="l">
              <a:lnSpc>
                <a:spcPct val="90000"/>
              </a:lnSpc>
              <a:spcBef>
                <a:spcPts val="1000"/>
              </a:spcBef>
              <a:spcAft>
                <a:spcPts val="0"/>
              </a:spcAft>
              <a:buClr>
                <a:schemeClr val="dk1"/>
              </a:buClr>
              <a:buSzPts val="2400"/>
              <a:buNone/>
            </a:pPr>
            <a:r>
              <a:t/>
            </a:r>
            <a:endParaRPr sz="24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11"/>
          <p:cNvSpPr txBox="1"/>
          <p:nvPr>
            <p:ph type="title"/>
          </p:nvPr>
        </p:nvSpPr>
        <p:spPr>
          <a:xfrm>
            <a:off x="1" y="129756"/>
            <a:ext cx="12192000" cy="534477"/>
          </a:xfrm>
          <a:prstGeom prst="rect">
            <a:avLst/>
          </a:prstGeom>
          <a:solidFill>
            <a:srgbClr val="F7CAAC"/>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70C0"/>
              </a:buClr>
              <a:buSzPts val="3000"/>
              <a:buFont typeface="Arial"/>
              <a:buNone/>
            </a:pPr>
            <a:r>
              <a:rPr b="1" lang="en-US" sz="3000">
                <a:solidFill>
                  <a:srgbClr val="0070C0"/>
                </a:solidFill>
                <a:latin typeface="Arial"/>
                <a:ea typeface="Arial"/>
                <a:cs typeface="Arial"/>
                <a:sym typeface="Arial"/>
              </a:rPr>
              <a:t>EVM/VVPAT এবং অন্যান্য ভোটের সরঞ্জাম সংগ্রহ</a:t>
            </a:r>
            <a:endParaRPr b="1" sz="3000">
              <a:solidFill>
                <a:srgbClr val="0070C0"/>
              </a:solidFill>
              <a:latin typeface="Arial"/>
              <a:ea typeface="Arial"/>
              <a:cs typeface="Arial"/>
              <a:sym typeface="Arial"/>
            </a:endParaRPr>
          </a:p>
        </p:txBody>
      </p:sp>
      <p:sp>
        <p:nvSpPr>
          <p:cNvPr id="776" name="Google Shape;776;p11"/>
          <p:cNvSpPr txBox="1"/>
          <p:nvPr>
            <p:ph idx="1" type="body"/>
          </p:nvPr>
        </p:nvSpPr>
        <p:spPr>
          <a:xfrm>
            <a:off x="224287" y="908721"/>
            <a:ext cx="11602528" cy="5500726"/>
          </a:xfrm>
          <a:prstGeom prst="rect">
            <a:avLst/>
          </a:prstGeom>
          <a:solidFill>
            <a:srgbClr val="FBE4D4"/>
          </a:solidFill>
          <a:ln>
            <a:noFill/>
          </a:ln>
        </p:spPr>
        <p:txBody>
          <a:bodyPr anchorCtr="0" anchor="t" bIns="45700" lIns="91425" spcFirstLastPara="1" rIns="91425" wrap="square" tIns="45700">
            <a:noAutofit/>
          </a:bodyPr>
          <a:lstStyle/>
          <a:p>
            <a:pPr indent="-228600" lvl="0" marL="228600" rtl="0" algn="just">
              <a:lnSpc>
                <a:spcPct val="150000"/>
              </a:lnSpc>
              <a:spcBef>
                <a:spcPts val="0"/>
              </a:spcBef>
              <a:spcAft>
                <a:spcPts val="0"/>
              </a:spcAft>
              <a:buClr>
                <a:schemeClr val="dk1"/>
              </a:buClr>
              <a:buSzPts val="2500"/>
              <a:buChar char="•"/>
            </a:pPr>
            <a:r>
              <a:rPr lang="en-US" sz="2500">
                <a:latin typeface="Arial"/>
                <a:ea typeface="Arial"/>
                <a:cs typeface="Arial"/>
                <a:sym typeface="Arial"/>
              </a:rPr>
              <a:t>দেখে নিন যে EVM/VVPAT টি আপনার বুথের কিনা(Address Tag টি পরীক্ষা করুন এবং কাউন্টারে রাখা Register এ উল্লিখিত ওই EVM/VVPAT টির সাথে সেটি মিলছে কিনা দেখে নিন)</a:t>
            </a:r>
            <a:endParaRPr/>
          </a:p>
          <a:p>
            <a:pPr indent="-228600" lvl="0" marL="228600" rtl="0" algn="just">
              <a:lnSpc>
                <a:spcPct val="150000"/>
              </a:lnSpc>
              <a:spcBef>
                <a:spcPts val="1000"/>
              </a:spcBef>
              <a:spcAft>
                <a:spcPts val="0"/>
              </a:spcAft>
              <a:buClr>
                <a:srgbClr val="C00000"/>
              </a:buClr>
              <a:buSzPts val="2500"/>
              <a:buChar char="•"/>
            </a:pPr>
            <a:r>
              <a:rPr lang="en-US" sz="2500">
                <a:solidFill>
                  <a:srgbClr val="C00000"/>
                </a:solidFill>
                <a:latin typeface="Arial"/>
                <a:ea typeface="Arial"/>
                <a:cs typeface="Arial"/>
                <a:sym typeface="Arial"/>
              </a:rPr>
              <a:t>CU র Candidate Set section যেন সিল করা থাকে।</a:t>
            </a:r>
            <a:endParaRPr/>
          </a:p>
          <a:p>
            <a:pPr indent="-228600" lvl="0" marL="228600" rtl="0" algn="just">
              <a:lnSpc>
                <a:spcPct val="150000"/>
              </a:lnSpc>
              <a:spcBef>
                <a:spcPts val="1000"/>
              </a:spcBef>
              <a:spcAft>
                <a:spcPts val="0"/>
              </a:spcAft>
              <a:buClr>
                <a:schemeClr val="dk1"/>
              </a:buClr>
              <a:buSzPts val="2500"/>
              <a:buChar char="•"/>
            </a:pPr>
            <a:r>
              <a:rPr lang="en-US" sz="2500">
                <a:latin typeface="Arial"/>
                <a:ea typeface="Arial"/>
                <a:cs typeface="Arial"/>
                <a:sym typeface="Arial"/>
              </a:rPr>
              <a:t>BU তে ব্যালট পেপার ঠিকমতন লাগানো হয়েছে (দেখে নিন)।</a:t>
            </a:r>
            <a:endParaRPr/>
          </a:p>
          <a:p>
            <a:pPr indent="-228600" lvl="0" marL="228600" rtl="0" algn="just">
              <a:lnSpc>
                <a:spcPct val="150000"/>
              </a:lnSpc>
              <a:spcBef>
                <a:spcPts val="1000"/>
              </a:spcBef>
              <a:spcAft>
                <a:spcPts val="0"/>
              </a:spcAft>
              <a:buClr>
                <a:srgbClr val="C00000"/>
              </a:buClr>
              <a:buSzPts val="2500"/>
              <a:buChar char="•"/>
            </a:pPr>
            <a:r>
              <a:rPr lang="en-US" sz="2500">
                <a:solidFill>
                  <a:srgbClr val="C00000"/>
                </a:solidFill>
                <a:latin typeface="Arial"/>
                <a:ea typeface="Arial"/>
                <a:cs typeface="Arial"/>
                <a:sym typeface="Arial"/>
              </a:rPr>
              <a:t>BU র Thumb Wheel টি 1 নম্বর স্থানে আছে (যদি প্রার্থীর সংখ্যা NOTA সমেত 16 র মধ্যে হয়)</a:t>
            </a:r>
            <a:endParaRPr/>
          </a:p>
          <a:p>
            <a:pPr indent="-228600" lvl="0" marL="228600" rtl="0" algn="just">
              <a:lnSpc>
                <a:spcPct val="150000"/>
              </a:lnSpc>
              <a:spcBef>
                <a:spcPts val="1000"/>
              </a:spcBef>
              <a:spcAft>
                <a:spcPts val="0"/>
              </a:spcAft>
              <a:buClr>
                <a:schemeClr val="dk1"/>
              </a:buClr>
              <a:buSzPts val="2500"/>
              <a:buChar char="•"/>
            </a:pPr>
            <a:r>
              <a:rPr lang="en-US" sz="2500">
                <a:latin typeface="Arial"/>
                <a:ea typeface="Arial"/>
                <a:cs typeface="Arial"/>
                <a:sym typeface="Arial"/>
              </a:rPr>
              <a:t>BU তে খোলা নীল বোতামের সংখ্যা = প্রার্থী সংখ্যা +NOTA আছে এবং অন্য নীল বোতাম গুলি masking করা আছে</a:t>
            </a:r>
            <a:endParaRPr/>
          </a:p>
          <a:p>
            <a:pPr indent="-50800" lvl="0" marL="228600" rtl="0" algn="just">
              <a:lnSpc>
                <a:spcPct val="150000"/>
              </a:lnSpc>
              <a:spcBef>
                <a:spcPts val="1000"/>
              </a:spcBef>
              <a:spcAft>
                <a:spcPts val="0"/>
              </a:spcAft>
              <a:buClr>
                <a:schemeClr val="dk1"/>
              </a:buClr>
              <a:buSzPts val="2800"/>
              <a:buNone/>
            </a:pPr>
            <a:r>
              <a:t/>
            </a:r>
            <a:endParaRPr sz="2800"/>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0" name="Shape 1530"/>
        <p:cNvGrpSpPr/>
        <p:nvPr/>
      </p:nvGrpSpPr>
      <p:grpSpPr>
        <a:xfrm>
          <a:off x="0" y="0"/>
          <a:ext cx="0" cy="0"/>
          <a:chOff x="0" y="0"/>
          <a:chExt cx="0" cy="0"/>
        </a:xfrm>
      </p:grpSpPr>
      <p:sp>
        <p:nvSpPr>
          <p:cNvPr id="1531" name="Google Shape;1531;p110"/>
          <p:cNvSpPr txBox="1"/>
          <p:nvPr>
            <p:ph type="title"/>
          </p:nvPr>
        </p:nvSpPr>
        <p:spPr>
          <a:xfrm>
            <a:off x="83127" y="1"/>
            <a:ext cx="12025746" cy="1524000"/>
          </a:xfrm>
          <a:prstGeom prst="rect">
            <a:avLst/>
          </a:prstGeom>
          <a:solidFill>
            <a:srgbClr val="FBE4D4"/>
          </a:solidFill>
          <a:ln>
            <a:noFill/>
          </a:ln>
          <a:effectLst>
            <a:outerShdw blurRad="190500" algn="ctr" dir="2700000" dist="228600">
              <a:srgbClr val="000000">
                <a:alpha val="29803"/>
              </a:srgbClr>
            </a:outerShdw>
          </a:effectLst>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00FF"/>
              </a:buClr>
              <a:buSzPts val="3800"/>
              <a:buFont typeface="Arial"/>
              <a:buNone/>
            </a:pPr>
            <a:r>
              <a:rPr b="1" lang="en-US" sz="3800">
                <a:solidFill>
                  <a:srgbClr val="0000FF"/>
                </a:solidFill>
                <a:latin typeface="Arial"/>
                <a:ea typeface="Arial"/>
                <a:cs typeface="Arial"/>
                <a:sym typeface="Arial"/>
              </a:rPr>
              <a:t>ভোটারদের অমোচনীয় কালি কে লাগাবেন?</a:t>
            </a:r>
            <a:endParaRPr b="1" sz="3800">
              <a:solidFill>
                <a:srgbClr val="0000FF"/>
              </a:solidFill>
              <a:latin typeface="Arial"/>
              <a:ea typeface="Arial"/>
              <a:cs typeface="Arial"/>
              <a:sym typeface="Arial"/>
            </a:endParaRPr>
          </a:p>
        </p:txBody>
      </p:sp>
      <p:sp>
        <p:nvSpPr>
          <p:cNvPr id="1532" name="Google Shape;1532;p110"/>
          <p:cNvSpPr txBox="1"/>
          <p:nvPr>
            <p:ph idx="1" type="body"/>
          </p:nvPr>
        </p:nvSpPr>
        <p:spPr>
          <a:xfrm>
            <a:off x="1357745" y="2185839"/>
            <a:ext cx="10649527" cy="84368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latin typeface="Arial"/>
                <a:ea typeface="Arial"/>
                <a:cs typeface="Arial"/>
                <a:sym typeface="Arial"/>
              </a:rPr>
              <a:t>(ক) প্রিজাইডিং অফিসার </a:t>
            </a:r>
            <a:endParaRPr>
              <a:latin typeface="Arial"/>
              <a:ea typeface="Arial"/>
              <a:cs typeface="Arial"/>
              <a:sym typeface="Arial"/>
            </a:endParaRPr>
          </a:p>
        </p:txBody>
      </p:sp>
      <p:sp>
        <p:nvSpPr>
          <p:cNvPr id="1533" name="Google Shape;1533;p110"/>
          <p:cNvSpPr txBox="1"/>
          <p:nvPr/>
        </p:nvSpPr>
        <p:spPr>
          <a:xfrm>
            <a:off x="1450109" y="3284964"/>
            <a:ext cx="10557163" cy="95452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(খ) ফার্স্ট পোলিং অফিসার </a:t>
            </a:r>
            <a:endParaRPr sz="2800">
              <a:solidFill>
                <a:schemeClr val="dk1"/>
              </a:solidFill>
              <a:latin typeface="Arial"/>
              <a:ea typeface="Arial"/>
              <a:cs typeface="Arial"/>
              <a:sym typeface="Arial"/>
            </a:endParaRPr>
          </a:p>
        </p:txBody>
      </p:sp>
      <p:sp>
        <p:nvSpPr>
          <p:cNvPr id="1534" name="Google Shape;1534;p110"/>
          <p:cNvSpPr txBox="1"/>
          <p:nvPr/>
        </p:nvSpPr>
        <p:spPr>
          <a:xfrm>
            <a:off x="1533237" y="4169845"/>
            <a:ext cx="10575636" cy="84368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(গ) সেকেন্ড পোলিং অফিসার</a:t>
            </a:r>
            <a:endParaRPr sz="2800">
              <a:solidFill>
                <a:schemeClr val="dk1"/>
              </a:solidFill>
              <a:latin typeface="Arial"/>
              <a:ea typeface="Arial"/>
              <a:cs typeface="Arial"/>
              <a:sym typeface="Arial"/>
            </a:endParaRPr>
          </a:p>
        </p:txBody>
      </p:sp>
      <p:sp>
        <p:nvSpPr>
          <p:cNvPr id="1535" name="Google Shape;1535;p110"/>
          <p:cNvSpPr txBox="1"/>
          <p:nvPr/>
        </p:nvSpPr>
        <p:spPr>
          <a:xfrm>
            <a:off x="1634837" y="5229466"/>
            <a:ext cx="10372436" cy="66894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(ঘ)  থার্ড পোলিং অফিসার ।</a:t>
            </a:r>
            <a:endParaRPr sz="2800">
              <a:solidFill>
                <a:schemeClr val="dk1"/>
              </a:solidFill>
              <a:latin typeface="Arial"/>
              <a:ea typeface="Arial"/>
              <a:cs typeface="Arial"/>
              <a:sym typeface="Arial"/>
            </a:endParaRPr>
          </a:p>
        </p:txBody>
      </p:sp>
      <p:pic>
        <p:nvPicPr>
          <p:cNvPr id="1536" name="Google Shape;1536;p110"/>
          <p:cNvPicPr preferRelativeResize="0"/>
          <p:nvPr/>
        </p:nvPicPr>
        <p:blipFill rotWithShape="1">
          <a:blip r:embed="rId3">
            <a:alphaModFix/>
          </a:blip>
          <a:srcRect b="0" l="0" r="0" t="0"/>
          <a:stretch/>
        </p:blipFill>
        <p:spPr>
          <a:xfrm>
            <a:off x="73025" y="4150028"/>
            <a:ext cx="1460212" cy="68979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6"/>
                                        </p:tgtEl>
                                        <p:attrNameLst>
                                          <p:attrName>style.visibility</p:attrName>
                                        </p:attrNameLst>
                                      </p:cBhvr>
                                      <p:to>
                                        <p:strVal val="visible"/>
                                      </p:to>
                                    </p:set>
                                    <p:animEffect filter="fade" transition="in">
                                      <p:cBhvr>
                                        <p:cTn dur="1000"/>
                                        <p:tgtEl>
                                          <p:spTgt spid="15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030A0"/>
        </a:solidFill>
      </p:bgPr>
    </p:bg>
    <p:spTree>
      <p:nvGrpSpPr>
        <p:cNvPr id="1540" name="Shape 1540"/>
        <p:cNvGrpSpPr/>
        <p:nvPr/>
      </p:nvGrpSpPr>
      <p:grpSpPr>
        <a:xfrm>
          <a:off x="0" y="0"/>
          <a:ext cx="0" cy="0"/>
          <a:chOff x="0" y="0"/>
          <a:chExt cx="0" cy="0"/>
        </a:xfrm>
      </p:grpSpPr>
      <p:pic>
        <p:nvPicPr>
          <p:cNvPr descr="17 a voters register এর ছবির ফলাফল" id="1541" name="Google Shape;1541;p111"/>
          <p:cNvPicPr preferRelativeResize="0"/>
          <p:nvPr/>
        </p:nvPicPr>
        <p:blipFill rotWithShape="1">
          <a:blip r:embed="rId3">
            <a:alphaModFix/>
          </a:blip>
          <a:srcRect b="4286" l="3061" r="2040" t="7142"/>
          <a:stretch/>
        </p:blipFill>
        <p:spPr>
          <a:xfrm>
            <a:off x="1682496" y="121920"/>
            <a:ext cx="8827008" cy="664083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5" name="Shape 1545"/>
        <p:cNvGrpSpPr/>
        <p:nvPr/>
      </p:nvGrpSpPr>
      <p:grpSpPr>
        <a:xfrm>
          <a:off x="0" y="0"/>
          <a:ext cx="0" cy="0"/>
          <a:chOff x="0" y="0"/>
          <a:chExt cx="0" cy="0"/>
        </a:xfrm>
      </p:grpSpPr>
      <p:sp>
        <p:nvSpPr>
          <p:cNvPr id="1546" name="Google Shape;1546;p112"/>
          <p:cNvSpPr txBox="1"/>
          <p:nvPr>
            <p:ph type="title"/>
          </p:nvPr>
        </p:nvSpPr>
        <p:spPr>
          <a:xfrm>
            <a:off x="0" y="293672"/>
            <a:ext cx="12192000" cy="480685"/>
          </a:xfrm>
          <a:prstGeom prst="rect">
            <a:avLst/>
          </a:prstGeom>
          <a:solidFill>
            <a:srgbClr val="F7CAAC"/>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B0F0"/>
              </a:buClr>
              <a:buSzPts val="3000"/>
              <a:buFont typeface="Arial"/>
              <a:buNone/>
            </a:pPr>
            <a:r>
              <a:rPr b="1" lang="en-US" sz="3000">
                <a:solidFill>
                  <a:srgbClr val="00B0F0"/>
                </a:solidFill>
                <a:latin typeface="Arial"/>
                <a:ea typeface="Arial"/>
                <a:cs typeface="Arial"/>
                <a:sym typeface="Arial"/>
              </a:rPr>
              <a:t>অমোচনীয় কালির প্রয়োগ</a:t>
            </a:r>
            <a:endParaRPr sz="3000">
              <a:solidFill>
                <a:srgbClr val="00B0F0"/>
              </a:solidFill>
              <a:latin typeface="Arial"/>
              <a:ea typeface="Arial"/>
              <a:cs typeface="Arial"/>
              <a:sym typeface="Arial"/>
            </a:endParaRPr>
          </a:p>
        </p:txBody>
      </p:sp>
      <p:sp>
        <p:nvSpPr>
          <p:cNvPr id="1547" name="Google Shape;1547;p112"/>
          <p:cNvSpPr txBox="1"/>
          <p:nvPr>
            <p:ph idx="1" type="body"/>
          </p:nvPr>
        </p:nvSpPr>
        <p:spPr>
          <a:xfrm>
            <a:off x="428125" y="1156148"/>
            <a:ext cx="11483787" cy="4956328"/>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chemeClr val="dk1"/>
              </a:buClr>
              <a:buSzPts val="2400"/>
              <a:buChar char="•"/>
            </a:pPr>
            <a:r>
              <a:rPr lang="en-US" sz="2400">
                <a:latin typeface="Arial"/>
                <a:ea typeface="Arial"/>
                <a:cs typeface="Arial"/>
                <a:sym typeface="Arial"/>
              </a:rPr>
              <a:t>দ্বিতীয় পোলিং অফিসার ভোটারের বাঁ হাতের তর্জনী পরীক্ষা করে দেখে নেবেন সেখানে আগে থেকে কোনো কালির দাগ কাটা নেই। সেটি তৈলাক্ত থাকলে তার কাছে থাকা কোনো কাপড় বা ডাস্টার দিয়ে সেটি ভালো করে মুছে নেবেন।</a:t>
            </a:r>
            <a:endParaRPr sz="2400">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2400"/>
              <a:buChar char="•"/>
            </a:pPr>
            <a:r>
              <a:rPr lang="en-US" sz="2400">
                <a:solidFill>
                  <a:srgbClr val="C00000"/>
                </a:solidFill>
                <a:latin typeface="Arial"/>
                <a:ea typeface="Arial"/>
                <a:cs typeface="Arial"/>
                <a:sym typeface="Arial"/>
              </a:rPr>
              <a:t>তারপর তার কাছে থাকা অমোচনীয় কালি দিয়ে বাঁ হাতের তর্জনীতে নখের ডগা থেকে প্রথম হাড়ের জোড় বা জয়েন্ট পর্যন্ত দাগ টানবেন</a:t>
            </a:r>
            <a:endParaRPr/>
          </a:p>
          <a:p>
            <a:pPr indent="-228600" lvl="0" marL="228600" rtl="0" algn="just">
              <a:lnSpc>
                <a:spcPct val="90000"/>
              </a:lnSpc>
              <a:spcBef>
                <a:spcPts val="1000"/>
              </a:spcBef>
              <a:spcAft>
                <a:spcPts val="0"/>
              </a:spcAft>
              <a:buClr>
                <a:schemeClr val="dk1"/>
              </a:buClr>
              <a:buSzPts val="2400"/>
              <a:buChar char="•"/>
            </a:pPr>
            <a:r>
              <a:rPr lang="en-US" sz="2400">
                <a:latin typeface="Arial"/>
                <a:ea typeface="Arial"/>
                <a:cs typeface="Arial"/>
                <a:sym typeface="Arial"/>
              </a:rPr>
              <a:t>ভোটারের বাঁ হাতের তর্জনী না থাকলে বাঁ হাতের তর্জনী থেকে শুরু করে ওই হাতের অন্য আঙ্গুলে কালি লাগাবেন। যদি ভোটারের কোনো বাঁ হাত না থাকে তাহলে তার ডান হাতের তর্জনী থেকে শুরু করে ডান হাতের যে কোনো আঙ্গুলে কালি লাগাতে হবে।</a:t>
            </a:r>
            <a:endParaRPr sz="2400">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2400"/>
              <a:buChar char="•"/>
            </a:pPr>
            <a:r>
              <a:rPr lang="en-US" sz="2400">
                <a:solidFill>
                  <a:srgbClr val="C00000"/>
                </a:solidFill>
                <a:latin typeface="Arial"/>
                <a:ea typeface="Arial"/>
                <a:cs typeface="Arial"/>
                <a:sym typeface="Arial"/>
              </a:rPr>
              <a:t>যদি ভোটারের কোনও হাতই না থাকে তাহলে তার হাতের যে কোনো শেষ প্রান্তে কালি লাগাতে হবে।</a:t>
            </a:r>
            <a:endParaRPr sz="2400">
              <a:solidFill>
                <a:srgbClr val="C00000"/>
              </a:solidFill>
              <a:latin typeface="Arial"/>
              <a:ea typeface="Arial"/>
              <a:cs typeface="Arial"/>
              <a:sym typeface="Arial"/>
            </a:endParaRPr>
          </a:p>
          <a:p>
            <a:pPr indent="0" lvl="0" marL="0" rtl="0" algn="just">
              <a:lnSpc>
                <a:spcPct val="90000"/>
              </a:lnSpc>
              <a:spcBef>
                <a:spcPts val="1000"/>
              </a:spcBef>
              <a:spcAft>
                <a:spcPts val="0"/>
              </a:spcAft>
              <a:buClr>
                <a:schemeClr val="dk1"/>
              </a:buClr>
              <a:buSzPts val="2000"/>
              <a:buNone/>
            </a:pPr>
            <a:r>
              <a:t/>
            </a:r>
            <a:endParaRPr sz="2000"/>
          </a:p>
          <a:p>
            <a:pPr indent="-101600" lvl="0" marL="228600" rtl="0" algn="just">
              <a:lnSpc>
                <a:spcPct val="90000"/>
              </a:lnSpc>
              <a:spcBef>
                <a:spcPts val="1000"/>
              </a:spcBef>
              <a:spcAft>
                <a:spcPts val="0"/>
              </a:spcAft>
              <a:buClr>
                <a:schemeClr val="dk1"/>
              </a:buClr>
              <a:buSzPts val="2000"/>
              <a:buNone/>
            </a:pPr>
            <a:r>
              <a:t/>
            </a:r>
            <a:endParaRPr sz="2000"/>
          </a:p>
        </p:txBody>
      </p:sp>
      <p:pic>
        <p:nvPicPr>
          <p:cNvPr id="1548" name="Google Shape;1548;p112"/>
          <p:cNvPicPr preferRelativeResize="0"/>
          <p:nvPr/>
        </p:nvPicPr>
        <p:blipFill rotWithShape="1">
          <a:blip r:embed="rId3">
            <a:alphaModFix/>
          </a:blip>
          <a:srcRect b="0" l="0" r="0" t="0"/>
          <a:stretch/>
        </p:blipFill>
        <p:spPr>
          <a:xfrm>
            <a:off x="4339799" y="4617705"/>
            <a:ext cx="3364620" cy="2069174"/>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2" name="Shape 1552"/>
        <p:cNvGrpSpPr/>
        <p:nvPr/>
      </p:nvGrpSpPr>
      <p:grpSpPr>
        <a:xfrm>
          <a:off x="0" y="0"/>
          <a:ext cx="0" cy="0"/>
          <a:chOff x="0" y="0"/>
          <a:chExt cx="0" cy="0"/>
        </a:xfrm>
      </p:grpSpPr>
      <p:sp>
        <p:nvSpPr>
          <p:cNvPr id="1553" name="Google Shape;1553;p113"/>
          <p:cNvSpPr txBox="1"/>
          <p:nvPr>
            <p:ph type="title"/>
          </p:nvPr>
        </p:nvSpPr>
        <p:spPr>
          <a:xfrm>
            <a:off x="0" y="219848"/>
            <a:ext cx="12192000" cy="504056"/>
          </a:xfrm>
          <a:prstGeom prst="rect">
            <a:avLst/>
          </a:prstGeom>
          <a:solidFill>
            <a:srgbClr val="F7CAAC"/>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B0F0"/>
              </a:buClr>
              <a:buSzPts val="3600"/>
              <a:buFont typeface="Arial"/>
              <a:buNone/>
            </a:pPr>
            <a:r>
              <a:rPr b="1" lang="en-US" sz="3600">
                <a:solidFill>
                  <a:srgbClr val="00B0F0"/>
                </a:solidFill>
                <a:latin typeface="Arial"/>
                <a:ea typeface="Arial"/>
                <a:cs typeface="Arial"/>
                <a:sym typeface="Arial"/>
              </a:rPr>
              <a:t>ভোটার স্লিপ প্রদান</a:t>
            </a:r>
            <a:endParaRPr sz="3600">
              <a:solidFill>
                <a:srgbClr val="00B0F0"/>
              </a:solidFill>
              <a:latin typeface="Arial"/>
              <a:ea typeface="Arial"/>
              <a:cs typeface="Arial"/>
              <a:sym typeface="Arial"/>
            </a:endParaRPr>
          </a:p>
        </p:txBody>
      </p:sp>
      <p:sp>
        <p:nvSpPr>
          <p:cNvPr id="1554" name="Google Shape;1554;p113"/>
          <p:cNvSpPr txBox="1"/>
          <p:nvPr>
            <p:ph idx="1" type="body"/>
          </p:nvPr>
        </p:nvSpPr>
        <p:spPr>
          <a:xfrm>
            <a:off x="327211" y="897906"/>
            <a:ext cx="11537577" cy="5857893"/>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chemeClr val="dk1"/>
              </a:buClr>
              <a:buSzPts val="3200"/>
              <a:buChar char="•"/>
            </a:pPr>
            <a:r>
              <a:rPr lang="en-US" sz="3200">
                <a:latin typeface="Arial"/>
                <a:ea typeface="Arial"/>
                <a:cs typeface="Arial"/>
                <a:sym typeface="Arial"/>
              </a:rPr>
              <a:t>পর্যাপ্ত স্লিপ সম্বলিত একটি বুকলেট আপনাকে DC  থেকে দেওয়া হবে। সেখান থেকে স্লিপ ছিড়ে নিতে হবে</a:t>
            </a:r>
            <a:endParaRPr sz="3200">
              <a:latin typeface="Arial"/>
              <a:ea typeface="Arial"/>
              <a:cs typeface="Arial"/>
              <a:sym typeface="Arial"/>
            </a:endParaRPr>
          </a:p>
          <a:p>
            <a:pPr indent="-25400" lvl="0" marL="228600" rtl="0" algn="just">
              <a:lnSpc>
                <a:spcPct val="90000"/>
              </a:lnSpc>
              <a:spcBef>
                <a:spcPts val="1000"/>
              </a:spcBef>
              <a:spcAft>
                <a:spcPts val="0"/>
              </a:spcAft>
              <a:buClr>
                <a:schemeClr val="dk1"/>
              </a:buClr>
              <a:buSzPts val="3200"/>
              <a:buNone/>
            </a:pPr>
            <a:r>
              <a:t/>
            </a:r>
            <a:endParaRPr sz="3200">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3200"/>
              <a:buChar char="•"/>
            </a:pPr>
            <a:r>
              <a:rPr lang="en-US" sz="3200">
                <a:solidFill>
                  <a:srgbClr val="C00000"/>
                </a:solidFill>
                <a:latin typeface="Arial"/>
                <a:ea typeface="Arial"/>
                <a:cs typeface="Arial"/>
                <a:sym typeface="Arial"/>
              </a:rPr>
              <a:t>একজন ভোটারের 17A পুরন করা এবং তার বাঁ হাতের তর্জনীতে অমোচনীয় কালি লাগানোর পরে দ্বিতীয় পোলিং অফিসার তাকে ভোটার স্লিপ দেবেন।</a:t>
            </a:r>
            <a:endParaRPr/>
          </a:p>
          <a:p>
            <a:pPr indent="-25400" lvl="0" marL="228600" rtl="0" algn="just">
              <a:lnSpc>
                <a:spcPct val="90000"/>
              </a:lnSpc>
              <a:spcBef>
                <a:spcPts val="1000"/>
              </a:spcBef>
              <a:spcAft>
                <a:spcPts val="0"/>
              </a:spcAft>
              <a:buClr>
                <a:schemeClr val="dk1"/>
              </a:buClr>
              <a:buSzPts val="3200"/>
              <a:buNone/>
            </a:pPr>
            <a:r>
              <a:t/>
            </a:r>
            <a:endParaRPr sz="3200">
              <a:latin typeface="Arial"/>
              <a:ea typeface="Arial"/>
              <a:cs typeface="Arial"/>
              <a:sym typeface="Arial"/>
            </a:endParaRPr>
          </a:p>
          <a:p>
            <a:pPr indent="-228600" lvl="0" marL="228600" rtl="0" algn="just">
              <a:lnSpc>
                <a:spcPct val="90000"/>
              </a:lnSpc>
              <a:spcBef>
                <a:spcPts val="1000"/>
              </a:spcBef>
              <a:spcAft>
                <a:spcPts val="0"/>
              </a:spcAft>
              <a:buClr>
                <a:schemeClr val="dk1"/>
              </a:buClr>
              <a:buSzPts val="3200"/>
              <a:buChar char="•"/>
            </a:pPr>
            <a:r>
              <a:rPr lang="en-US" sz="3200">
                <a:latin typeface="Arial"/>
                <a:ea typeface="Arial"/>
                <a:cs typeface="Arial"/>
                <a:sym typeface="Arial"/>
              </a:rPr>
              <a:t>ভোটারদের থেকে তৃতীয় পোলিং অফিসার সমস্ত ভোটার স্লিপ সংগ্রহ করবেন এবং একটি খামে রেখে দেবেন</a:t>
            </a:r>
            <a:endParaRPr/>
          </a:p>
          <a:p>
            <a:pPr indent="-25400" lvl="0" marL="228600" rtl="0" algn="just">
              <a:lnSpc>
                <a:spcPct val="90000"/>
              </a:lnSpc>
              <a:spcBef>
                <a:spcPts val="1000"/>
              </a:spcBef>
              <a:spcAft>
                <a:spcPts val="0"/>
              </a:spcAft>
              <a:buClr>
                <a:schemeClr val="dk1"/>
              </a:buClr>
              <a:buSzPts val="3200"/>
              <a:buNone/>
            </a:pPr>
            <a:r>
              <a:t/>
            </a:r>
            <a:endParaRPr sz="3200">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3200"/>
              <a:buChar char="•"/>
            </a:pPr>
            <a:r>
              <a:rPr lang="en-US" sz="3200">
                <a:solidFill>
                  <a:srgbClr val="C00000"/>
                </a:solidFill>
                <a:latin typeface="Arial"/>
                <a:ea typeface="Arial"/>
                <a:cs typeface="Arial"/>
                <a:sym typeface="Arial"/>
              </a:rPr>
              <a:t>ভোটারের বাঁ হাতের তর্জনীর অমোচনীয় কালি তৃতীয় পোলিং অফিসার আরেকবার যাচাই করবেন</a:t>
            </a:r>
            <a:endParaRPr sz="3200">
              <a:solidFill>
                <a:srgbClr val="C00000"/>
              </a:solidFill>
              <a:latin typeface="Arial"/>
              <a:ea typeface="Arial"/>
              <a:cs typeface="Arial"/>
              <a:sym typeface="Arial"/>
            </a:endParaRPr>
          </a:p>
          <a:p>
            <a:pPr indent="-61912" lvl="0" marL="228600" rtl="0" algn="just">
              <a:lnSpc>
                <a:spcPct val="90000"/>
              </a:lnSpc>
              <a:spcBef>
                <a:spcPts val="1000"/>
              </a:spcBef>
              <a:spcAft>
                <a:spcPts val="0"/>
              </a:spcAft>
              <a:buClr>
                <a:schemeClr val="dk1"/>
              </a:buClr>
              <a:buSzPts val="2625"/>
              <a:buNone/>
            </a:pPr>
            <a:r>
              <a:t/>
            </a:r>
            <a:endParaRPr sz="2625"/>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8" name="Shape 1558"/>
        <p:cNvGrpSpPr/>
        <p:nvPr/>
      </p:nvGrpSpPr>
      <p:grpSpPr>
        <a:xfrm>
          <a:off x="0" y="0"/>
          <a:ext cx="0" cy="0"/>
          <a:chOff x="0" y="0"/>
          <a:chExt cx="0" cy="0"/>
        </a:xfrm>
      </p:grpSpPr>
      <p:sp>
        <p:nvSpPr>
          <p:cNvPr id="1559" name="Google Shape;1559;p114"/>
          <p:cNvSpPr txBox="1"/>
          <p:nvPr>
            <p:ph type="title"/>
          </p:nvPr>
        </p:nvSpPr>
        <p:spPr>
          <a:xfrm>
            <a:off x="0" y="294877"/>
            <a:ext cx="12192000" cy="446529"/>
          </a:xfrm>
          <a:prstGeom prst="rect">
            <a:avLst/>
          </a:prstGeom>
          <a:solidFill>
            <a:srgbClr val="F7CAAC"/>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B0F0"/>
              </a:buClr>
              <a:buSzPts val="3200"/>
              <a:buFont typeface="Arial"/>
              <a:buNone/>
            </a:pPr>
            <a:r>
              <a:rPr b="1" lang="en-US" sz="3200">
                <a:solidFill>
                  <a:srgbClr val="00B0F0"/>
                </a:solidFill>
                <a:latin typeface="Arial"/>
                <a:ea typeface="Arial"/>
                <a:cs typeface="Arial"/>
                <a:sym typeface="Arial"/>
              </a:rPr>
              <a:t>ভোট প্রদান</a:t>
            </a:r>
            <a:endParaRPr sz="4800">
              <a:solidFill>
                <a:srgbClr val="00B0F0"/>
              </a:solidFill>
              <a:latin typeface="Arial"/>
              <a:ea typeface="Arial"/>
              <a:cs typeface="Arial"/>
              <a:sym typeface="Arial"/>
            </a:endParaRPr>
          </a:p>
        </p:txBody>
      </p:sp>
      <p:sp>
        <p:nvSpPr>
          <p:cNvPr id="1560" name="Google Shape;1560;p114"/>
          <p:cNvSpPr txBox="1"/>
          <p:nvPr>
            <p:ph idx="1" type="body"/>
          </p:nvPr>
        </p:nvSpPr>
        <p:spPr>
          <a:xfrm>
            <a:off x="389965" y="1127440"/>
            <a:ext cx="11430000" cy="5298761"/>
          </a:xfrm>
          <a:prstGeom prst="rect">
            <a:avLst/>
          </a:prstGeom>
          <a:solidFill>
            <a:srgbClr val="E1EFD8"/>
          </a:solidFill>
          <a:ln>
            <a:noFill/>
          </a:ln>
        </p:spPr>
        <p:txBody>
          <a:bodyPr anchorCtr="0" anchor="t" bIns="45700" lIns="91425" spcFirstLastPara="1" rIns="91425" wrap="square" tIns="45700">
            <a:normAutofit fontScale="25000" lnSpcReduction="20000"/>
          </a:bodyPr>
          <a:lstStyle/>
          <a:p>
            <a:pPr indent="-228600" lvl="0" marL="228600" rtl="0" algn="just">
              <a:lnSpc>
                <a:spcPct val="120000"/>
              </a:lnSpc>
              <a:spcBef>
                <a:spcPts val="0"/>
              </a:spcBef>
              <a:spcAft>
                <a:spcPts val="0"/>
              </a:spcAft>
              <a:buClr>
                <a:schemeClr val="dk1"/>
              </a:buClr>
              <a:buSzPct val="100000"/>
              <a:buChar char="•"/>
            </a:pPr>
            <a:r>
              <a:rPr lang="en-US" sz="8000">
                <a:latin typeface="Arial"/>
                <a:ea typeface="Arial"/>
                <a:cs typeface="Arial"/>
                <a:sym typeface="Arial"/>
              </a:rPr>
              <a:t>তৃতীয় পোলিং অফিসার কন্ট্রোল ইউনিটের BALLOT</a:t>
            </a:r>
            <a:r>
              <a:rPr lang="en-US" sz="4800">
                <a:latin typeface="Arial"/>
                <a:ea typeface="Arial"/>
                <a:cs typeface="Arial"/>
                <a:sym typeface="Arial"/>
              </a:rPr>
              <a:t> </a:t>
            </a:r>
            <a:r>
              <a:rPr lang="en-US" sz="8000">
                <a:latin typeface="Arial"/>
                <a:ea typeface="Arial"/>
                <a:cs typeface="Arial"/>
                <a:sym typeface="Arial"/>
              </a:rPr>
              <a:t>বোতাম টীপে ভোটারকে ভোটিং কম্পার্টমেন্টের ভেতরে যেতে বলবেন।</a:t>
            </a:r>
            <a:endParaRPr sz="8000">
              <a:latin typeface="Arial"/>
              <a:ea typeface="Arial"/>
              <a:cs typeface="Arial"/>
              <a:sym typeface="Arial"/>
            </a:endParaRPr>
          </a:p>
          <a:p>
            <a:pPr indent="-101600" lvl="0" marL="228600" rtl="0" algn="just">
              <a:lnSpc>
                <a:spcPct val="120000"/>
              </a:lnSpc>
              <a:spcBef>
                <a:spcPts val="1000"/>
              </a:spcBef>
              <a:spcAft>
                <a:spcPts val="0"/>
              </a:spcAft>
              <a:buClr>
                <a:schemeClr val="dk1"/>
              </a:buClr>
              <a:buSzPct val="100000"/>
              <a:buNone/>
            </a:pPr>
            <a:r>
              <a:t/>
            </a:r>
            <a:endParaRPr sz="8000">
              <a:latin typeface="Arial"/>
              <a:ea typeface="Arial"/>
              <a:cs typeface="Arial"/>
              <a:sym typeface="Arial"/>
            </a:endParaRPr>
          </a:p>
          <a:p>
            <a:pPr indent="-228600" lvl="0" marL="228600" rtl="0" algn="just">
              <a:lnSpc>
                <a:spcPct val="120000"/>
              </a:lnSpc>
              <a:spcBef>
                <a:spcPts val="1000"/>
              </a:spcBef>
              <a:spcAft>
                <a:spcPts val="0"/>
              </a:spcAft>
              <a:buClr>
                <a:srgbClr val="C00000"/>
              </a:buClr>
              <a:buSzPct val="100000"/>
              <a:buChar char="•"/>
            </a:pPr>
            <a:r>
              <a:rPr lang="en-US" sz="8000">
                <a:solidFill>
                  <a:srgbClr val="C00000"/>
                </a:solidFill>
                <a:latin typeface="Arial"/>
                <a:ea typeface="Arial"/>
                <a:cs typeface="Arial"/>
                <a:sym typeface="Arial"/>
              </a:rPr>
              <a:t>ভোটার ভেতরে গিয়ে নিজের ভোট দেবেন। যদি তিনি ভোটিং পদ্ধতি নিয়ে বিশেষ সড়গড় না হন তাহলে, প্রিসাইডিং অফিসার তাকে একটি dummy</a:t>
            </a:r>
            <a:r>
              <a:rPr lang="en-US" sz="4800">
                <a:solidFill>
                  <a:srgbClr val="C00000"/>
                </a:solidFill>
                <a:latin typeface="Arial"/>
                <a:ea typeface="Arial"/>
                <a:cs typeface="Arial"/>
                <a:sym typeface="Arial"/>
              </a:rPr>
              <a:t> </a:t>
            </a:r>
            <a:r>
              <a:rPr lang="en-US" sz="8000">
                <a:solidFill>
                  <a:srgbClr val="C00000"/>
                </a:solidFill>
                <a:latin typeface="Arial"/>
                <a:ea typeface="Arial"/>
                <a:cs typeface="Arial"/>
                <a:sym typeface="Arial"/>
              </a:rPr>
              <a:t>কার্ডবোর্ডের EVM এর সাহায্যে এবং পোলিং এজেন্টদের সামনে পদ্ধতি বুঝিয়ে দেবেন। তবে কেউ ভোটারের সাথে ভোটিং কম্পার্টমেন্টের ভেতরে ঢুকবেন না।</a:t>
            </a:r>
            <a:endParaRPr/>
          </a:p>
          <a:p>
            <a:pPr indent="-101600" lvl="0" marL="228600" rtl="0" algn="just">
              <a:lnSpc>
                <a:spcPct val="120000"/>
              </a:lnSpc>
              <a:spcBef>
                <a:spcPts val="1000"/>
              </a:spcBef>
              <a:spcAft>
                <a:spcPts val="0"/>
              </a:spcAft>
              <a:buClr>
                <a:schemeClr val="dk1"/>
              </a:buClr>
              <a:buSzPct val="100000"/>
              <a:buNone/>
            </a:pPr>
            <a:r>
              <a:t/>
            </a:r>
            <a:endParaRPr sz="8000">
              <a:latin typeface="Arial"/>
              <a:ea typeface="Arial"/>
              <a:cs typeface="Arial"/>
              <a:sym typeface="Arial"/>
            </a:endParaRPr>
          </a:p>
          <a:p>
            <a:pPr indent="-228600" lvl="0" marL="228600" rtl="0" algn="just">
              <a:lnSpc>
                <a:spcPct val="120000"/>
              </a:lnSpc>
              <a:spcBef>
                <a:spcPts val="1000"/>
              </a:spcBef>
              <a:spcAft>
                <a:spcPts val="0"/>
              </a:spcAft>
              <a:buClr>
                <a:schemeClr val="dk1"/>
              </a:buClr>
              <a:buSzPct val="100000"/>
              <a:buChar char="•"/>
            </a:pPr>
            <a:r>
              <a:rPr lang="en-US" sz="8000">
                <a:latin typeface="Arial"/>
                <a:ea typeface="Arial"/>
                <a:cs typeface="Arial"/>
                <a:sym typeface="Arial"/>
              </a:rPr>
              <a:t>যদি প্রিসাইডিং অফিসারকে ভোট চলাকালীন ভোটিং কম্পার্টমেন্টের ভেতরে কোনো কারনবশতঃ কিংবা সবকিছু ঠিক চলছে কিনা দেখার জন্য যেতে হয়, তাহলে তিনি এজেন্টদের তার সাথে আসতে বলবেন।</a:t>
            </a:r>
            <a:endParaRPr sz="8000">
              <a:latin typeface="Arial"/>
              <a:ea typeface="Arial"/>
              <a:cs typeface="Arial"/>
              <a:sym typeface="Arial"/>
            </a:endParaRPr>
          </a:p>
          <a:p>
            <a:pPr indent="-101600" lvl="0" marL="228600" rtl="0" algn="just">
              <a:lnSpc>
                <a:spcPct val="120000"/>
              </a:lnSpc>
              <a:spcBef>
                <a:spcPts val="1000"/>
              </a:spcBef>
              <a:spcAft>
                <a:spcPts val="0"/>
              </a:spcAft>
              <a:buClr>
                <a:schemeClr val="dk1"/>
              </a:buClr>
              <a:buSzPct val="100000"/>
              <a:buNone/>
            </a:pPr>
            <a:r>
              <a:t/>
            </a:r>
            <a:endParaRPr sz="8000">
              <a:latin typeface="Arial"/>
              <a:ea typeface="Arial"/>
              <a:cs typeface="Arial"/>
              <a:sym typeface="Arial"/>
            </a:endParaRPr>
          </a:p>
          <a:p>
            <a:pPr indent="-228600" lvl="0" marL="228600" rtl="0" algn="just">
              <a:lnSpc>
                <a:spcPct val="120000"/>
              </a:lnSpc>
              <a:spcBef>
                <a:spcPts val="1000"/>
              </a:spcBef>
              <a:spcAft>
                <a:spcPts val="0"/>
              </a:spcAft>
              <a:buClr>
                <a:srgbClr val="C00000"/>
              </a:buClr>
              <a:buSzPct val="100000"/>
              <a:buChar char="•"/>
            </a:pPr>
            <a:r>
              <a:rPr lang="en-US" sz="8000">
                <a:solidFill>
                  <a:srgbClr val="C00000"/>
                </a:solidFill>
                <a:latin typeface="Arial"/>
                <a:ea typeface="Arial"/>
                <a:cs typeface="Arial"/>
                <a:sym typeface="Arial"/>
              </a:rPr>
              <a:t>ভোট চলাকালীন কিছু সময় অন্তর </a:t>
            </a:r>
            <a:r>
              <a:rPr lang="en-US" sz="4800">
                <a:solidFill>
                  <a:srgbClr val="C00000"/>
                </a:solidFill>
                <a:latin typeface="Arial"/>
                <a:ea typeface="Arial"/>
                <a:cs typeface="Arial"/>
                <a:sym typeface="Arial"/>
              </a:rPr>
              <a:t>CU</a:t>
            </a:r>
            <a:r>
              <a:rPr lang="en-US" sz="8000">
                <a:solidFill>
                  <a:srgbClr val="C00000"/>
                </a:solidFill>
                <a:latin typeface="Arial"/>
                <a:ea typeface="Arial"/>
                <a:cs typeface="Arial"/>
                <a:sym typeface="Arial"/>
              </a:rPr>
              <a:t>র </a:t>
            </a:r>
            <a:r>
              <a:rPr lang="en-US" sz="4800">
                <a:solidFill>
                  <a:srgbClr val="C00000"/>
                </a:solidFill>
                <a:latin typeface="Arial"/>
                <a:ea typeface="Arial"/>
                <a:cs typeface="Arial"/>
                <a:sym typeface="Arial"/>
              </a:rPr>
              <a:t>TOTAL </a:t>
            </a:r>
            <a:r>
              <a:rPr lang="en-US" sz="8000">
                <a:solidFill>
                  <a:srgbClr val="C00000"/>
                </a:solidFill>
                <a:latin typeface="Arial"/>
                <a:ea typeface="Arial"/>
                <a:cs typeface="Arial"/>
                <a:sym typeface="Arial"/>
              </a:rPr>
              <a:t>বোতাম টিপে প্রাপ্ত মোট ভোট সংখ্যার সাথে </a:t>
            </a:r>
            <a:r>
              <a:rPr lang="en-US" sz="4800">
                <a:solidFill>
                  <a:srgbClr val="C00000"/>
                </a:solidFill>
                <a:latin typeface="Arial"/>
                <a:ea typeface="Arial"/>
                <a:cs typeface="Arial"/>
                <a:sym typeface="Arial"/>
              </a:rPr>
              <a:t>Form 17A </a:t>
            </a:r>
            <a:r>
              <a:rPr lang="en-US" sz="8000">
                <a:solidFill>
                  <a:srgbClr val="C00000"/>
                </a:solidFill>
                <a:latin typeface="Arial"/>
                <a:ea typeface="Arial"/>
                <a:cs typeface="Arial"/>
                <a:sym typeface="Arial"/>
              </a:rPr>
              <a:t>র মোট ভোটার সংখ্যা মিলিয়ে নিন।</a:t>
            </a:r>
            <a:endParaRPr sz="8000">
              <a:latin typeface="Arial"/>
              <a:ea typeface="Arial"/>
              <a:cs typeface="Arial"/>
              <a:sym typeface="Arial"/>
            </a:endParaRPr>
          </a:p>
          <a:p>
            <a:pPr indent="-171450" lvl="0" marL="228600" rtl="0" algn="just">
              <a:lnSpc>
                <a:spcPct val="90000"/>
              </a:lnSpc>
              <a:spcBef>
                <a:spcPts val="1000"/>
              </a:spcBef>
              <a:spcAft>
                <a:spcPts val="0"/>
              </a:spcAft>
              <a:buClr>
                <a:schemeClr val="dk1"/>
              </a:buClr>
              <a:buSzPct val="100000"/>
              <a:buNone/>
            </a:pPr>
            <a:r>
              <a:t/>
            </a:r>
            <a:endParaRPr sz="3600"/>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4" name="Shape 1564"/>
        <p:cNvGrpSpPr/>
        <p:nvPr/>
      </p:nvGrpSpPr>
      <p:grpSpPr>
        <a:xfrm>
          <a:off x="0" y="0"/>
          <a:ext cx="0" cy="0"/>
          <a:chOff x="0" y="0"/>
          <a:chExt cx="0" cy="0"/>
        </a:xfrm>
      </p:grpSpPr>
      <p:sp>
        <p:nvSpPr>
          <p:cNvPr id="1565" name="Google Shape;1565;p115"/>
          <p:cNvSpPr txBox="1"/>
          <p:nvPr>
            <p:ph type="title"/>
          </p:nvPr>
        </p:nvSpPr>
        <p:spPr>
          <a:xfrm>
            <a:off x="0" y="129988"/>
            <a:ext cx="12192000" cy="533400"/>
          </a:xfrm>
          <a:prstGeom prst="rect">
            <a:avLst/>
          </a:prstGeom>
          <a:solidFill>
            <a:srgbClr val="FFFF00"/>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B0F0"/>
              </a:buClr>
              <a:buSzPts val="3000"/>
              <a:buFont typeface="Arial"/>
              <a:buNone/>
            </a:pPr>
            <a:r>
              <a:rPr b="1" lang="en-US" sz="3000">
                <a:solidFill>
                  <a:srgbClr val="00B0F0"/>
                </a:solidFill>
                <a:latin typeface="Arial"/>
                <a:ea typeface="Arial"/>
                <a:cs typeface="Arial"/>
                <a:sym typeface="Arial"/>
              </a:rPr>
              <a:t>মাইক্রো অবজার্ভারের করনীয় কাজ</a:t>
            </a:r>
            <a:endParaRPr sz="3000">
              <a:solidFill>
                <a:srgbClr val="00B0F0"/>
              </a:solidFill>
              <a:latin typeface="Arial"/>
              <a:ea typeface="Arial"/>
              <a:cs typeface="Arial"/>
              <a:sym typeface="Arial"/>
            </a:endParaRPr>
          </a:p>
        </p:txBody>
      </p:sp>
      <p:sp>
        <p:nvSpPr>
          <p:cNvPr id="1566" name="Google Shape;1566;p115"/>
          <p:cNvSpPr txBox="1"/>
          <p:nvPr>
            <p:ph idx="1" type="body"/>
          </p:nvPr>
        </p:nvSpPr>
        <p:spPr>
          <a:xfrm>
            <a:off x="363071" y="663388"/>
            <a:ext cx="11698941" cy="5786478"/>
          </a:xfrm>
          <a:prstGeom prst="rect">
            <a:avLst/>
          </a:prstGeom>
          <a:noFill/>
          <a:ln>
            <a:noFill/>
          </a:ln>
        </p:spPr>
        <p:txBody>
          <a:bodyPr anchorCtr="0" anchor="t" bIns="45700" lIns="91425" spcFirstLastPara="1" rIns="91425" wrap="square" tIns="45700">
            <a:noAutofit/>
          </a:bodyPr>
          <a:lstStyle/>
          <a:p>
            <a:pPr indent="-228600" lvl="0" marL="228600" rtl="0" algn="just">
              <a:lnSpc>
                <a:spcPct val="150000"/>
              </a:lnSpc>
              <a:spcBef>
                <a:spcPts val="0"/>
              </a:spcBef>
              <a:spcAft>
                <a:spcPts val="0"/>
              </a:spcAft>
              <a:buClr>
                <a:schemeClr val="dk1"/>
              </a:buClr>
              <a:buSzPts val="2700"/>
              <a:buChar char="•"/>
            </a:pPr>
            <a:r>
              <a:rPr lang="en-US" sz="2700">
                <a:latin typeface="Arial"/>
                <a:ea typeface="Arial"/>
                <a:cs typeface="Arial"/>
                <a:sym typeface="Arial"/>
              </a:rPr>
              <a:t>নির্বাচন শান্তিপূর্ণ এবং অবাধ হচ্ছে কিনা সেটা দেখার জন্যই মাইক্রো অবজার্ভারদের কমিশন নিযুক্ত করে। মাইক্রো অবজার্ভার দেখে নেবেন</a:t>
            </a:r>
            <a:endParaRPr sz="2700">
              <a:latin typeface="Arial"/>
              <a:ea typeface="Arial"/>
              <a:cs typeface="Arial"/>
              <a:sym typeface="Arial"/>
            </a:endParaRPr>
          </a:p>
          <a:p>
            <a:pPr indent="-228600" lvl="0" marL="228600" rtl="0" algn="just">
              <a:lnSpc>
                <a:spcPct val="150000"/>
              </a:lnSpc>
              <a:spcBef>
                <a:spcPts val="1000"/>
              </a:spcBef>
              <a:spcAft>
                <a:spcPts val="0"/>
              </a:spcAft>
              <a:buClr>
                <a:srgbClr val="C00000"/>
              </a:buClr>
              <a:buSzPts val="2700"/>
              <a:buChar char="•"/>
            </a:pPr>
            <a:r>
              <a:rPr lang="en-US" sz="2700">
                <a:solidFill>
                  <a:srgbClr val="C00000"/>
                </a:solidFill>
                <a:latin typeface="Arial"/>
                <a:ea typeface="Arial"/>
                <a:cs typeface="Arial"/>
                <a:sym typeface="Arial"/>
              </a:rPr>
              <a:t>মহড়া ভোট বা MOCK POLL </a:t>
            </a:r>
            <a:endParaRPr sz="2700">
              <a:solidFill>
                <a:srgbClr val="C00000"/>
              </a:solidFill>
              <a:latin typeface="Arial"/>
              <a:ea typeface="Arial"/>
              <a:cs typeface="Arial"/>
              <a:sym typeface="Arial"/>
            </a:endParaRPr>
          </a:p>
          <a:p>
            <a:pPr indent="-228600" lvl="0" marL="228600" rtl="0" algn="just">
              <a:lnSpc>
                <a:spcPct val="150000"/>
              </a:lnSpc>
              <a:spcBef>
                <a:spcPts val="1000"/>
              </a:spcBef>
              <a:spcAft>
                <a:spcPts val="0"/>
              </a:spcAft>
              <a:buClr>
                <a:schemeClr val="dk1"/>
              </a:buClr>
              <a:buSzPts val="2700"/>
              <a:buChar char="•"/>
            </a:pPr>
            <a:r>
              <a:rPr lang="en-US" sz="2700">
                <a:latin typeface="Arial"/>
                <a:ea typeface="Arial"/>
                <a:cs typeface="Arial"/>
                <a:sym typeface="Arial"/>
              </a:rPr>
              <a:t>পোলিং এজেন্টদের উপস্থিতি এবং সেই ব্যাপারে নির্বাচন কমিশনের নির্দেশিকা পালন করা হয়েছে কিনা।</a:t>
            </a:r>
            <a:endParaRPr sz="2700">
              <a:latin typeface="Arial"/>
              <a:ea typeface="Arial"/>
              <a:cs typeface="Arial"/>
              <a:sym typeface="Arial"/>
            </a:endParaRPr>
          </a:p>
          <a:p>
            <a:pPr indent="-228600" lvl="0" marL="228600" rtl="0" algn="just">
              <a:lnSpc>
                <a:spcPct val="150000"/>
              </a:lnSpc>
              <a:spcBef>
                <a:spcPts val="1000"/>
              </a:spcBef>
              <a:spcAft>
                <a:spcPts val="0"/>
              </a:spcAft>
              <a:buClr>
                <a:srgbClr val="C00000"/>
              </a:buClr>
              <a:buSzPts val="2700"/>
              <a:buChar char="•"/>
            </a:pPr>
            <a:r>
              <a:rPr lang="en-US" sz="2700">
                <a:solidFill>
                  <a:srgbClr val="C00000"/>
                </a:solidFill>
                <a:latin typeface="Arial"/>
                <a:ea typeface="Arial"/>
                <a:cs typeface="Arial"/>
                <a:sym typeface="Arial"/>
              </a:rPr>
              <a:t>বুথের ভেতরে ঢোকা বেরোনোর জন্য পাস দেওয়ার নিয়মটি ঠিক ঠাক মানা হচ্ছে কিনা।</a:t>
            </a:r>
            <a:endParaRPr sz="2700">
              <a:latin typeface="Arial"/>
              <a:ea typeface="Arial"/>
              <a:cs typeface="Arial"/>
              <a:sym typeface="Arial"/>
            </a:endParaRPr>
          </a:p>
          <a:p>
            <a:pPr indent="-228600" lvl="0" marL="228600" rtl="0" algn="just">
              <a:lnSpc>
                <a:spcPct val="150000"/>
              </a:lnSpc>
              <a:spcBef>
                <a:spcPts val="1000"/>
              </a:spcBef>
              <a:spcAft>
                <a:spcPts val="0"/>
              </a:spcAft>
              <a:buClr>
                <a:schemeClr val="dk1"/>
              </a:buClr>
              <a:buSzPts val="2700"/>
              <a:buChar char="•"/>
            </a:pPr>
            <a:r>
              <a:rPr lang="en-US" sz="2700">
                <a:latin typeface="Arial"/>
                <a:ea typeface="Arial"/>
                <a:cs typeface="Arial"/>
                <a:sym typeface="Arial"/>
              </a:rPr>
              <a:t>ভোটারদের শনাক্ত করণের কাজটি নির্বাচন কমিশনের নিয়মানুসারে হচ্ছে কিনা।</a:t>
            </a:r>
            <a:endParaRPr sz="2700">
              <a:latin typeface="Arial"/>
              <a:ea typeface="Arial"/>
              <a:cs typeface="Arial"/>
              <a:sym typeface="Arial"/>
            </a:endParaRPr>
          </a:p>
          <a:p>
            <a:pPr indent="-57150" lvl="0" marL="228600" rtl="0" algn="just">
              <a:lnSpc>
                <a:spcPct val="90000"/>
              </a:lnSpc>
              <a:spcBef>
                <a:spcPts val="1000"/>
              </a:spcBef>
              <a:spcAft>
                <a:spcPts val="0"/>
              </a:spcAft>
              <a:buClr>
                <a:schemeClr val="dk1"/>
              </a:buClr>
              <a:buSzPts val="2700"/>
              <a:buNone/>
            </a:pPr>
            <a:r>
              <a:t/>
            </a:r>
            <a:endParaRPr sz="2700"/>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0" name="Shape 1570"/>
        <p:cNvGrpSpPr/>
        <p:nvPr/>
      </p:nvGrpSpPr>
      <p:grpSpPr>
        <a:xfrm>
          <a:off x="0" y="0"/>
          <a:ext cx="0" cy="0"/>
          <a:chOff x="0" y="0"/>
          <a:chExt cx="0" cy="0"/>
        </a:xfrm>
      </p:grpSpPr>
      <p:sp>
        <p:nvSpPr>
          <p:cNvPr id="1571" name="Google Shape;1571;p116"/>
          <p:cNvSpPr txBox="1"/>
          <p:nvPr>
            <p:ph idx="1" type="body"/>
          </p:nvPr>
        </p:nvSpPr>
        <p:spPr>
          <a:xfrm>
            <a:off x="363071" y="190499"/>
            <a:ext cx="11551023" cy="6425453"/>
          </a:xfrm>
          <a:prstGeom prst="rect">
            <a:avLst/>
          </a:prstGeom>
          <a:noFill/>
          <a:ln>
            <a:noFill/>
          </a:ln>
        </p:spPr>
        <p:txBody>
          <a:bodyPr anchorCtr="0" anchor="t" bIns="45700" lIns="91425" spcFirstLastPara="1" rIns="91425" wrap="square" tIns="45700">
            <a:noAutofit/>
          </a:bodyPr>
          <a:lstStyle/>
          <a:p>
            <a:pPr indent="-228600" lvl="0" marL="228600" rtl="0" algn="just">
              <a:lnSpc>
                <a:spcPct val="90000"/>
              </a:lnSpc>
              <a:spcBef>
                <a:spcPts val="0"/>
              </a:spcBef>
              <a:spcAft>
                <a:spcPts val="0"/>
              </a:spcAft>
              <a:buClr>
                <a:schemeClr val="dk1"/>
              </a:buClr>
              <a:buSzPts val="2700"/>
              <a:buChar char="•"/>
            </a:pPr>
            <a:r>
              <a:rPr lang="en-US" sz="2700">
                <a:latin typeface="Arial"/>
                <a:ea typeface="Arial"/>
                <a:cs typeface="Arial"/>
                <a:sym typeface="Arial"/>
              </a:rPr>
              <a:t>ASD ভোটারদের চিহ্নিতকরণ এবং তাদের সম্পর্কিত রেজিস্টার টি ঠিকঠাক পুরন করা হচ্ছে কিনা।</a:t>
            </a:r>
            <a:endParaRPr/>
          </a:p>
          <a:p>
            <a:pPr indent="-57150" lvl="0" marL="228600" rtl="0" algn="just">
              <a:lnSpc>
                <a:spcPct val="90000"/>
              </a:lnSpc>
              <a:spcBef>
                <a:spcPts val="1000"/>
              </a:spcBef>
              <a:spcAft>
                <a:spcPts val="0"/>
              </a:spcAft>
              <a:buClr>
                <a:schemeClr val="dk1"/>
              </a:buClr>
              <a:buSzPts val="2700"/>
              <a:buNone/>
            </a:pPr>
            <a:r>
              <a:t/>
            </a:r>
            <a:endParaRPr sz="2700">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2700"/>
              <a:buChar char="•"/>
            </a:pPr>
            <a:r>
              <a:rPr lang="en-US" sz="2700">
                <a:solidFill>
                  <a:srgbClr val="C00000"/>
                </a:solidFill>
                <a:latin typeface="Arial"/>
                <a:ea typeface="Arial"/>
                <a:cs typeface="Arial"/>
                <a:sym typeface="Arial"/>
              </a:rPr>
              <a:t>অমোচনীয় কালি ঠিকভাবে লাগানো হচ্ছে কিনা।</a:t>
            </a:r>
            <a:endParaRPr/>
          </a:p>
          <a:p>
            <a:pPr indent="-57150" lvl="0" marL="228600" rtl="0" algn="just">
              <a:lnSpc>
                <a:spcPct val="90000"/>
              </a:lnSpc>
              <a:spcBef>
                <a:spcPts val="1000"/>
              </a:spcBef>
              <a:spcAft>
                <a:spcPts val="0"/>
              </a:spcAft>
              <a:buClr>
                <a:schemeClr val="dk1"/>
              </a:buClr>
              <a:buSzPts val="2700"/>
              <a:buNone/>
            </a:pPr>
            <a:r>
              <a:t/>
            </a:r>
            <a:endParaRPr sz="2700">
              <a:latin typeface="Arial"/>
              <a:ea typeface="Arial"/>
              <a:cs typeface="Arial"/>
              <a:sym typeface="Arial"/>
            </a:endParaRPr>
          </a:p>
          <a:p>
            <a:pPr indent="-228600" lvl="0" marL="228600" rtl="0" algn="just">
              <a:lnSpc>
                <a:spcPct val="90000"/>
              </a:lnSpc>
              <a:spcBef>
                <a:spcPts val="1000"/>
              </a:spcBef>
              <a:spcAft>
                <a:spcPts val="0"/>
              </a:spcAft>
              <a:buClr>
                <a:schemeClr val="dk1"/>
              </a:buClr>
              <a:buSzPts val="2700"/>
              <a:buChar char="•"/>
            </a:pPr>
            <a:r>
              <a:rPr lang="en-US" sz="2700">
                <a:latin typeface="Arial"/>
                <a:ea typeface="Arial"/>
                <a:cs typeface="Arial"/>
                <a:sym typeface="Arial"/>
              </a:rPr>
              <a:t>17A রেজিস্টার ঠিকভাবে পুরন করা হচ্ছে কিনা।</a:t>
            </a:r>
            <a:endParaRPr/>
          </a:p>
          <a:p>
            <a:pPr indent="-57150" lvl="0" marL="228600" rtl="0" algn="just">
              <a:lnSpc>
                <a:spcPct val="90000"/>
              </a:lnSpc>
              <a:spcBef>
                <a:spcPts val="1000"/>
              </a:spcBef>
              <a:spcAft>
                <a:spcPts val="0"/>
              </a:spcAft>
              <a:buClr>
                <a:schemeClr val="dk1"/>
              </a:buClr>
              <a:buSzPts val="2700"/>
              <a:buNone/>
            </a:pPr>
            <a:r>
              <a:t/>
            </a:r>
            <a:endParaRPr sz="2700">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2700"/>
              <a:buChar char="•"/>
            </a:pPr>
            <a:r>
              <a:rPr lang="en-US" sz="2700">
                <a:solidFill>
                  <a:srgbClr val="C00000"/>
                </a:solidFill>
                <a:latin typeface="Arial"/>
                <a:ea typeface="Arial"/>
                <a:cs typeface="Arial"/>
                <a:sym typeface="Arial"/>
              </a:rPr>
              <a:t>ভোটের গোপনীয়তা মানা হচ্ছে কিনা।</a:t>
            </a:r>
            <a:endParaRPr/>
          </a:p>
          <a:p>
            <a:pPr indent="-57150" lvl="0" marL="228600" rtl="0" algn="just">
              <a:lnSpc>
                <a:spcPct val="90000"/>
              </a:lnSpc>
              <a:spcBef>
                <a:spcPts val="1000"/>
              </a:spcBef>
              <a:spcAft>
                <a:spcPts val="0"/>
              </a:spcAft>
              <a:buClr>
                <a:schemeClr val="dk1"/>
              </a:buClr>
              <a:buSzPts val="2700"/>
              <a:buNone/>
            </a:pPr>
            <a:r>
              <a:t/>
            </a:r>
            <a:endParaRPr sz="2700">
              <a:latin typeface="Arial"/>
              <a:ea typeface="Arial"/>
              <a:cs typeface="Arial"/>
              <a:sym typeface="Arial"/>
            </a:endParaRPr>
          </a:p>
          <a:p>
            <a:pPr indent="-228600" lvl="0" marL="228600" rtl="0" algn="just">
              <a:lnSpc>
                <a:spcPct val="90000"/>
              </a:lnSpc>
              <a:spcBef>
                <a:spcPts val="1000"/>
              </a:spcBef>
              <a:spcAft>
                <a:spcPts val="0"/>
              </a:spcAft>
              <a:buClr>
                <a:schemeClr val="dk1"/>
              </a:buClr>
              <a:buSzPts val="2700"/>
              <a:buChar char="•"/>
            </a:pPr>
            <a:r>
              <a:rPr lang="en-US" sz="2700">
                <a:latin typeface="Arial"/>
                <a:ea typeface="Arial"/>
                <a:cs typeface="Arial"/>
                <a:sym typeface="Arial"/>
              </a:rPr>
              <a:t>পোলিং এজেন্টদের আচরণ এবং তাদের অভি্যোগ যদি কিছু থাকে।</a:t>
            </a:r>
            <a:endParaRPr/>
          </a:p>
          <a:p>
            <a:pPr indent="-57150" lvl="0" marL="228600" rtl="0" algn="just">
              <a:lnSpc>
                <a:spcPct val="90000"/>
              </a:lnSpc>
              <a:spcBef>
                <a:spcPts val="1000"/>
              </a:spcBef>
              <a:spcAft>
                <a:spcPts val="0"/>
              </a:spcAft>
              <a:buClr>
                <a:schemeClr val="dk1"/>
              </a:buClr>
              <a:buSzPts val="2700"/>
              <a:buNone/>
            </a:pPr>
            <a:r>
              <a:t/>
            </a:r>
            <a:endParaRPr sz="2700">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2700"/>
              <a:buChar char="•"/>
            </a:pPr>
            <a:r>
              <a:rPr lang="en-US" sz="2700">
                <a:solidFill>
                  <a:srgbClr val="C00000"/>
                </a:solidFill>
                <a:latin typeface="Arial"/>
                <a:ea typeface="Arial"/>
                <a:cs typeface="Arial"/>
                <a:sym typeface="Arial"/>
              </a:rPr>
              <a:t>তিনি তার রিপোর্ট সাধারণ পর্যবেক্ষকের কাছে জমা করবেন যেমন তার কাছে চাওয়া হবে।</a:t>
            </a:r>
            <a:endParaRPr sz="2700">
              <a:solidFill>
                <a:srgbClr val="C00000"/>
              </a:solidFill>
              <a:latin typeface="Arial"/>
              <a:ea typeface="Arial"/>
              <a:cs typeface="Arial"/>
              <a:sym typeface="Arial"/>
            </a:endParaRPr>
          </a:p>
          <a:p>
            <a:pPr indent="-57150" lvl="0" marL="228600" rtl="0" algn="l">
              <a:lnSpc>
                <a:spcPct val="90000"/>
              </a:lnSpc>
              <a:spcBef>
                <a:spcPts val="1000"/>
              </a:spcBef>
              <a:spcAft>
                <a:spcPts val="0"/>
              </a:spcAft>
              <a:buClr>
                <a:schemeClr val="dk1"/>
              </a:buClr>
              <a:buSzPts val="2700"/>
              <a:buNone/>
            </a:pPr>
            <a:r>
              <a:t/>
            </a:r>
            <a:endParaRPr sz="2700"/>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5" name="Shape 1575"/>
        <p:cNvGrpSpPr/>
        <p:nvPr/>
      </p:nvGrpSpPr>
      <p:grpSpPr>
        <a:xfrm>
          <a:off x="0" y="0"/>
          <a:ext cx="0" cy="0"/>
          <a:chOff x="0" y="0"/>
          <a:chExt cx="0" cy="0"/>
        </a:xfrm>
      </p:grpSpPr>
      <p:sp>
        <p:nvSpPr>
          <p:cNvPr id="1576" name="Google Shape;1576;p117"/>
          <p:cNvSpPr/>
          <p:nvPr/>
        </p:nvSpPr>
        <p:spPr>
          <a:xfrm>
            <a:off x="247135" y="503606"/>
            <a:ext cx="11763634" cy="6524863"/>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200">
                <a:solidFill>
                  <a:schemeClr val="dk1"/>
                </a:solidFill>
                <a:latin typeface="Calibri"/>
                <a:ea typeface="Calibri"/>
                <a:cs typeface="Calibri"/>
                <a:sym typeface="Calibri"/>
              </a:rPr>
              <a:t>1.</a:t>
            </a:r>
            <a:r>
              <a:rPr lang="en-US" sz="2200">
                <a:solidFill>
                  <a:schemeClr val="dk1"/>
                </a:solidFill>
                <a:latin typeface="Arial"/>
                <a:ea typeface="Arial"/>
                <a:cs typeface="Arial"/>
                <a:sym typeface="Arial"/>
              </a:rPr>
              <a:t>প্রথম দিন ট্রেনিং এ সার্চ ইঞ্জিন এর সহায়তায় সঠিক নির্বাচনী তথ্য দিয়ে আপনি ফর্ম 12 এবং   12A জমা দিন. </a:t>
            </a:r>
            <a:r>
              <a:rPr lang="en-US" sz="2200" u="sng">
                <a:solidFill>
                  <a:schemeClr val="dk1"/>
                </a:solidFill>
                <a:latin typeface="Arial"/>
                <a:ea typeface="Arial"/>
                <a:cs typeface="Arial"/>
                <a:sym typeface="Arial"/>
                <a:hlinkClick r:id="rId3">
                  <a:extLst>
                    <a:ext uri="{A12FA001-AC4F-418D-AE19-62706E023703}">
                      <ahyp:hlinkClr val="tx"/>
                    </a:ext>
                  </a:extLst>
                </a:hlinkClick>
              </a:rPr>
              <a:t>www.voters.eci.gov.in / Voter Helpline App / www.electoralsearch.eci.gov.in /</a:t>
            </a:r>
            <a:r>
              <a:rPr lang="en-US" sz="2200">
                <a:solidFill>
                  <a:schemeClr val="dk1"/>
                </a:solidFill>
                <a:latin typeface="Arial"/>
                <a:ea typeface="Arial"/>
                <a:cs typeface="Arial"/>
                <a:sym typeface="Arial"/>
              </a:rPr>
              <a:t> Help desk এর সহায়তায় </a:t>
            </a:r>
            <a:endParaRPr sz="2200">
              <a:solidFill>
                <a:schemeClr val="dk1"/>
              </a:solidFill>
              <a:latin typeface="Arial"/>
              <a:ea typeface="Arial"/>
              <a:cs typeface="Arial"/>
              <a:sym typeface="Arial"/>
            </a:endParaRPr>
          </a:p>
          <a:p>
            <a:pPr indent="0" lvl="0" marL="0" marR="0" rtl="0" algn="just">
              <a:spcBef>
                <a:spcPts val="0"/>
              </a:spcBef>
              <a:spcAft>
                <a:spcPts val="0"/>
              </a:spcAft>
              <a:buNone/>
            </a:pPr>
            <a:r>
              <a:t/>
            </a:r>
            <a:endParaRPr sz="2200">
              <a:solidFill>
                <a:schemeClr val="dk1"/>
              </a:solidFill>
              <a:latin typeface="Arial"/>
              <a:ea typeface="Arial"/>
              <a:cs typeface="Arial"/>
              <a:sym typeface="Arial"/>
            </a:endParaRPr>
          </a:p>
          <a:p>
            <a:pPr indent="0" lvl="0" marL="0" marR="0" rtl="0" algn="just">
              <a:spcBef>
                <a:spcPts val="0"/>
              </a:spcBef>
              <a:spcAft>
                <a:spcPts val="0"/>
              </a:spcAft>
              <a:buNone/>
            </a:pPr>
            <a:r>
              <a:rPr lang="en-US" sz="2200">
                <a:solidFill>
                  <a:schemeClr val="dk1"/>
                </a:solidFill>
                <a:latin typeface="Arial"/>
                <a:ea typeface="Arial"/>
                <a:cs typeface="Arial"/>
                <a:sym typeface="Arial"/>
              </a:rPr>
              <a:t>2. 2</a:t>
            </a:r>
            <a:r>
              <a:rPr baseline="30000" lang="en-US" sz="2200">
                <a:solidFill>
                  <a:schemeClr val="dk1"/>
                </a:solidFill>
                <a:latin typeface="Arial"/>
                <a:ea typeface="Arial"/>
                <a:cs typeface="Arial"/>
                <a:sym typeface="Arial"/>
              </a:rPr>
              <a:t>nd</a:t>
            </a:r>
            <a:r>
              <a:rPr lang="en-US" sz="2200">
                <a:solidFill>
                  <a:schemeClr val="dk1"/>
                </a:solidFill>
                <a:latin typeface="Arial"/>
                <a:ea typeface="Arial"/>
                <a:cs typeface="Arial"/>
                <a:sym typeface="Arial"/>
              </a:rPr>
              <a:t> randomisation এর পর party wise training এর appointment এর সাথে আপনাকে জানানো হবে, আপনি 2</a:t>
            </a:r>
            <a:r>
              <a:rPr baseline="30000" lang="en-US" sz="2200">
                <a:solidFill>
                  <a:schemeClr val="dk1"/>
                </a:solidFill>
                <a:latin typeface="Arial"/>
                <a:ea typeface="Arial"/>
                <a:cs typeface="Arial"/>
                <a:sym typeface="Arial"/>
              </a:rPr>
              <a:t>nd</a:t>
            </a:r>
            <a:r>
              <a:rPr lang="en-US" sz="2200">
                <a:solidFill>
                  <a:schemeClr val="dk1"/>
                </a:solidFill>
                <a:latin typeface="Arial"/>
                <a:ea typeface="Arial"/>
                <a:cs typeface="Arial"/>
                <a:sym typeface="Arial"/>
              </a:rPr>
              <a:t> Training এ Postal ballot vote দেবেন,  না কি আপনাকে Election Duty Certificate (EDC)  দেওয়া হবে I</a:t>
            </a:r>
            <a:endParaRPr/>
          </a:p>
          <a:p>
            <a:pPr indent="0" lvl="0" marL="0" marR="0" rtl="0" algn="just">
              <a:spcBef>
                <a:spcPts val="0"/>
              </a:spcBef>
              <a:spcAft>
                <a:spcPts val="0"/>
              </a:spcAft>
              <a:buNone/>
            </a:pPr>
            <a:r>
              <a:rPr lang="en-US" sz="2200">
                <a:solidFill>
                  <a:schemeClr val="dk1"/>
                </a:solidFill>
                <a:latin typeface="Arial"/>
                <a:ea typeface="Arial"/>
                <a:cs typeface="Arial"/>
                <a:sym typeface="Arial"/>
              </a:rPr>
              <a:t>EDC দেখিয়ে আপনি আপনার দায়িত্ব প্রাপ্ত ভোটকেন্দ্রে ভোট দিতে পারবেন</a:t>
            </a:r>
            <a:endParaRPr sz="2200">
              <a:solidFill>
                <a:schemeClr val="dk1"/>
              </a:solidFill>
              <a:latin typeface="Arial"/>
              <a:ea typeface="Arial"/>
              <a:cs typeface="Arial"/>
              <a:sym typeface="Arial"/>
            </a:endParaRPr>
          </a:p>
          <a:p>
            <a:pPr indent="0" lvl="0" marL="0" marR="0" rtl="0" algn="just">
              <a:spcBef>
                <a:spcPts val="0"/>
              </a:spcBef>
              <a:spcAft>
                <a:spcPts val="0"/>
              </a:spcAft>
              <a:buNone/>
            </a:pPr>
            <a:r>
              <a:t/>
            </a:r>
            <a:endParaRPr sz="2200">
              <a:solidFill>
                <a:schemeClr val="dk1"/>
              </a:solidFill>
              <a:latin typeface="Arial"/>
              <a:ea typeface="Arial"/>
              <a:cs typeface="Arial"/>
              <a:sym typeface="Arial"/>
            </a:endParaRPr>
          </a:p>
          <a:p>
            <a:pPr indent="0" lvl="0" marL="0" marR="0" rtl="0" algn="just">
              <a:spcBef>
                <a:spcPts val="0"/>
              </a:spcBef>
              <a:spcAft>
                <a:spcPts val="0"/>
              </a:spcAft>
              <a:buNone/>
            </a:pPr>
            <a:r>
              <a:rPr lang="en-US" sz="2200">
                <a:solidFill>
                  <a:schemeClr val="dk1"/>
                </a:solidFill>
                <a:latin typeface="Arial"/>
                <a:ea typeface="Arial"/>
                <a:cs typeface="Arial"/>
                <a:sym typeface="Arial"/>
              </a:rPr>
              <a:t>3. PB Facilitation centre কেবল মাত্র party wise training এর দিনে training venueতে খোলা হবে (as per Training hours) I এছাড়া RO অফিসেও P-3 থেকে P-1 দিন গুলিতে Facilitation centre খোলা থাকবে (normal office hours)I</a:t>
            </a:r>
            <a:endParaRPr/>
          </a:p>
          <a:p>
            <a:pPr indent="0" lvl="0" marL="0" marR="0" rtl="0" algn="just">
              <a:spcBef>
                <a:spcPts val="0"/>
              </a:spcBef>
              <a:spcAft>
                <a:spcPts val="0"/>
              </a:spcAft>
              <a:buNone/>
            </a:pPr>
            <a:r>
              <a:t/>
            </a:r>
            <a:endParaRPr sz="2200">
              <a:solidFill>
                <a:schemeClr val="dk1"/>
              </a:solidFill>
              <a:latin typeface="Arial"/>
              <a:ea typeface="Arial"/>
              <a:cs typeface="Arial"/>
              <a:sym typeface="Arial"/>
            </a:endParaRPr>
          </a:p>
          <a:p>
            <a:pPr indent="0" lvl="0" marL="0" marR="0" rtl="0" algn="just">
              <a:spcBef>
                <a:spcPts val="0"/>
              </a:spcBef>
              <a:spcAft>
                <a:spcPts val="0"/>
              </a:spcAft>
              <a:buNone/>
            </a:pPr>
            <a:r>
              <a:rPr lang="en-US" sz="2200">
                <a:solidFill>
                  <a:schemeClr val="dk1"/>
                </a:solidFill>
                <a:latin typeface="Arial"/>
                <a:ea typeface="Arial"/>
                <a:cs typeface="Arial"/>
                <a:sym typeface="Arial"/>
              </a:rPr>
              <a:t>4. PB Facilitation centre  এ –</a:t>
            </a:r>
            <a:endParaRPr/>
          </a:p>
          <a:p>
            <a:pPr indent="0" lvl="0" marL="0" marR="0" rtl="0" algn="just">
              <a:spcBef>
                <a:spcPts val="0"/>
              </a:spcBef>
              <a:spcAft>
                <a:spcPts val="0"/>
              </a:spcAft>
              <a:buNone/>
            </a:pPr>
            <a:r>
              <a:rPr lang="en-US" sz="2200">
                <a:solidFill>
                  <a:schemeClr val="dk1"/>
                </a:solidFill>
                <a:latin typeface="Arial"/>
                <a:ea typeface="Arial"/>
                <a:cs typeface="Arial"/>
                <a:sym typeface="Arial"/>
              </a:rPr>
              <a:t>1</a:t>
            </a:r>
            <a:r>
              <a:rPr baseline="30000" lang="en-US" sz="2200">
                <a:solidFill>
                  <a:schemeClr val="dk1"/>
                </a:solidFill>
                <a:latin typeface="Arial"/>
                <a:ea typeface="Arial"/>
                <a:cs typeface="Arial"/>
                <a:sym typeface="Arial"/>
              </a:rPr>
              <a:t>st</a:t>
            </a:r>
            <a:r>
              <a:rPr lang="en-US" sz="2200">
                <a:solidFill>
                  <a:schemeClr val="dk1"/>
                </a:solidFill>
                <a:latin typeface="Arial"/>
                <a:ea typeface="Arial"/>
                <a:cs typeface="Arial"/>
                <a:sym typeface="Arial"/>
              </a:rPr>
              <a:t> PO – will identify by EPIC and will take signature in register</a:t>
            </a:r>
            <a:endParaRPr/>
          </a:p>
          <a:p>
            <a:pPr indent="0" lvl="0" marL="0" marR="0" rtl="0" algn="just">
              <a:spcBef>
                <a:spcPts val="0"/>
              </a:spcBef>
              <a:spcAft>
                <a:spcPts val="0"/>
              </a:spcAft>
              <a:buNone/>
            </a:pPr>
            <a:r>
              <a:rPr lang="en-US" sz="2200">
                <a:solidFill>
                  <a:schemeClr val="dk1"/>
                </a:solidFill>
                <a:latin typeface="Arial"/>
                <a:ea typeface="Arial"/>
                <a:cs typeface="Arial"/>
                <a:sym typeface="Arial"/>
              </a:rPr>
              <a:t>2</a:t>
            </a:r>
            <a:r>
              <a:rPr baseline="30000" lang="en-US" sz="2200">
                <a:solidFill>
                  <a:schemeClr val="dk1"/>
                </a:solidFill>
                <a:latin typeface="Arial"/>
                <a:ea typeface="Arial"/>
                <a:cs typeface="Arial"/>
                <a:sym typeface="Arial"/>
              </a:rPr>
              <a:t>nd</a:t>
            </a:r>
            <a:r>
              <a:rPr lang="en-US" sz="2200">
                <a:solidFill>
                  <a:schemeClr val="dk1"/>
                </a:solidFill>
                <a:latin typeface="Arial"/>
                <a:ea typeface="Arial"/>
                <a:cs typeface="Arial"/>
                <a:sym typeface="Arial"/>
              </a:rPr>
              <a:t> PO- will apply indelible ink left hand's forefinger</a:t>
            </a:r>
            <a:endParaRPr/>
          </a:p>
          <a:p>
            <a:pPr indent="0" lvl="0" marL="0" marR="0" rtl="0" algn="just">
              <a:spcBef>
                <a:spcPts val="0"/>
              </a:spcBef>
              <a:spcAft>
                <a:spcPts val="0"/>
              </a:spcAft>
              <a:buNone/>
            </a:pPr>
            <a:r>
              <a:rPr lang="en-US" sz="2200">
                <a:solidFill>
                  <a:schemeClr val="dk1"/>
                </a:solidFill>
                <a:latin typeface="Arial"/>
                <a:ea typeface="Arial"/>
                <a:cs typeface="Arial"/>
                <a:sym typeface="Arial"/>
              </a:rPr>
              <a:t>3</a:t>
            </a:r>
            <a:r>
              <a:rPr baseline="30000" lang="en-US" sz="2200">
                <a:solidFill>
                  <a:schemeClr val="dk1"/>
                </a:solidFill>
                <a:latin typeface="Arial"/>
                <a:ea typeface="Arial"/>
                <a:cs typeface="Arial"/>
                <a:sym typeface="Arial"/>
              </a:rPr>
              <a:t>rd</a:t>
            </a:r>
            <a:r>
              <a:rPr lang="en-US" sz="2200">
                <a:solidFill>
                  <a:schemeClr val="dk1"/>
                </a:solidFill>
                <a:latin typeface="Arial"/>
                <a:ea typeface="Arial"/>
                <a:cs typeface="Arial"/>
                <a:sym typeface="Arial"/>
              </a:rPr>
              <a:t> PO – will issue Postal Ballot, 13A, 13B, 13C and 13D</a:t>
            </a:r>
            <a:endParaRPr/>
          </a:p>
          <a:p>
            <a:pPr indent="0" lvl="0" marL="0" marR="0" rtl="0" algn="just">
              <a:spcBef>
                <a:spcPts val="0"/>
              </a:spcBef>
              <a:spcAft>
                <a:spcPts val="0"/>
              </a:spcAft>
              <a:buNone/>
            </a:pPr>
            <a:r>
              <a:t/>
            </a:r>
            <a:endParaRPr sz="2200">
              <a:solidFill>
                <a:schemeClr val="dk1"/>
              </a:solidFill>
              <a:latin typeface="Arial"/>
              <a:ea typeface="Arial"/>
              <a:cs typeface="Arial"/>
              <a:sym typeface="Arial"/>
            </a:endParaRPr>
          </a:p>
          <a:p>
            <a:pPr indent="0" lvl="0" marL="0" marR="0" rtl="0" algn="just">
              <a:spcBef>
                <a:spcPts val="0"/>
              </a:spcBef>
              <a:spcAft>
                <a:spcPts val="0"/>
              </a:spcAft>
              <a:buNone/>
            </a:pPr>
            <a:r>
              <a:rPr lang="en-US" sz="2200">
                <a:solidFill>
                  <a:schemeClr val="dk1"/>
                </a:solidFill>
                <a:latin typeface="Arial"/>
                <a:ea typeface="Arial"/>
                <a:cs typeface="Arial"/>
                <a:sym typeface="Arial"/>
              </a:rPr>
              <a:t>5.আপনি ভোটার কার্ড দেখালে ফ্যাসিলিটেশন সেন্টারে আপনার 13A attested করে দেবেন</a:t>
            </a:r>
            <a:endParaRPr sz="2200">
              <a:solidFill>
                <a:schemeClr val="dk1"/>
              </a:solidFill>
              <a:latin typeface="Arial"/>
              <a:ea typeface="Arial"/>
              <a:cs typeface="Arial"/>
              <a:sym typeface="Arial"/>
            </a:endParaRPr>
          </a:p>
        </p:txBody>
      </p:sp>
      <p:sp>
        <p:nvSpPr>
          <p:cNvPr id="1577" name="Google Shape;1577;p117"/>
          <p:cNvSpPr/>
          <p:nvPr/>
        </p:nvSpPr>
        <p:spPr>
          <a:xfrm>
            <a:off x="-108857" y="195254"/>
            <a:ext cx="46488" cy="66693"/>
          </a:xfrm>
          <a:prstGeom prst="rect">
            <a:avLst/>
          </a:prstGeom>
          <a:solidFill>
            <a:srgbClr val="F8F9FA"/>
          </a:solidFill>
          <a:ln>
            <a:noFill/>
          </a:ln>
        </p:spPr>
        <p:txBody>
          <a:bodyPr anchorCtr="0" anchor="ctr" bIns="0" lIns="0" spcFirstLastPara="1" rIns="0" wrap="square" tIns="0">
            <a:spAutoFit/>
          </a:bodyPr>
          <a:lstStyle/>
          <a:p>
            <a:pPr indent="0" lvl="0" marL="0" marR="0" rtl="0" algn="l">
              <a:spcBef>
                <a:spcPts val="0"/>
              </a:spcBef>
              <a:spcAft>
                <a:spcPts val="0"/>
              </a:spcAft>
              <a:buNone/>
            </a:pPr>
            <a:r>
              <a:rPr lang="en-US" sz="600">
                <a:solidFill>
                  <a:schemeClr val="dk1"/>
                </a:solidFill>
                <a:latin typeface="Calibri"/>
                <a:ea typeface="Calibri"/>
                <a:cs typeface="Calibri"/>
                <a:sym typeface="Calibri"/>
              </a:rPr>
              <a:t> </a:t>
            </a:r>
            <a:endParaRPr sz="1800">
              <a:solidFill>
                <a:schemeClr val="dk1"/>
              </a:solidFill>
              <a:latin typeface="Arial"/>
              <a:ea typeface="Arial"/>
              <a:cs typeface="Arial"/>
              <a:sym typeface="Arial"/>
            </a:endParaRPr>
          </a:p>
        </p:txBody>
      </p:sp>
      <p:sp>
        <p:nvSpPr>
          <p:cNvPr id="1578" name="Google Shape;1578;p117"/>
          <p:cNvSpPr/>
          <p:nvPr/>
        </p:nvSpPr>
        <p:spPr>
          <a:xfrm>
            <a:off x="1524001" y="102921"/>
            <a:ext cx="65" cy="251359"/>
          </a:xfrm>
          <a:prstGeom prst="rect">
            <a:avLst/>
          </a:prstGeom>
          <a:solidFill>
            <a:srgbClr val="F8F9FA"/>
          </a:solidFill>
          <a:ln>
            <a:noFill/>
          </a:ln>
        </p:spPr>
        <p:txBody>
          <a:bodyPr anchorCtr="0" anchor="ctr" bIns="0" lIns="0" spcFirstLastPara="1" rIns="0" wrap="square" tIns="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79" name="Google Shape;1579;p117"/>
          <p:cNvSpPr txBox="1"/>
          <p:nvPr/>
        </p:nvSpPr>
        <p:spPr>
          <a:xfrm>
            <a:off x="1524636" y="28257"/>
            <a:ext cx="9143365" cy="400685"/>
          </a:xfrm>
          <a:prstGeom prst="rect">
            <a:avLst/>
          </a:prstGeom>
          <a:solidFill>
            <a:srgbClr val="00B0F0"/>
          </a:solid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2800"/>
              <a:buFont typeface="Arial"/>
              <a:buNone/>
            </a:pPr>
            <a:r>
              <a:rPr b="1" lang="en-US" sz="2800">
                <a:solidFill>
                  <a:schemeClr val="dk1"/>
                </a:solidFill>
                <a:latin typeface="Arial"/>
                <a:ea typeface="Arial"/>
                <a:cs typeface="Arial"/>
                <a:sym typeface="Arial"/>
              </a:rPr>
              <a:t>PB/ED Voter</a:t>
            </a:r>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3" name="Shape 1583"/>
        <p:cNvGrpSpPr/>
        <p:nvPr/>
      </p:nvGrpSpPr>
      <p:grpSpPr>
        <a:xfrm>
          <a:off x="0" y="0"/>
          <a:ext cx="0" cy="0"/>
          <a:chOff x="0" y="0"/>
          <a:chExt cx="0" cy="0"/>
        </a:xfrm>
      </p:grpSpPr>
      <p:sp>
        <p:nvSpPr>
          <p:cNvPr id="1584" name="Google Shape;1584;p118"/>
          <p:cNvSpPr/>
          <p:nvPr/>
        </p:nvSpPr>
        <p:spPr>
          <a:xfrm>
            <a:off x="265429" y="325816"/>
            <a:ext cx="11687673" cy="5293757"/>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600">
                <a:solidFill>
                  <a:srgbClr val="000000"/>
                </a:solidFill>
                <a:latin typeface="Arial"/>
                <a:ea typeface="Arial"/>
                <a:cs typeface="Arial"/>
                <a:sym typeface="Arial"/>
              </a:rPr>
              <a:t>6.পোস্টাল ব্যালট প্রাপ্তির পর, ভোটারকে Voting compartmentএ যেতে হবে এবং গোপনীয়তার সাথে পোস্টাল ব্যালটে প্রার্থীর নামের বিপরীতে তার পছন্দ চিহ্নিত 'cross' (X) / 'tick'(v) করতে হবে I</a:t>
            </a:r>
            <a:endParaRPr/>
          </a:p>
          <a:p>
            <a:pPr indent="0" lvl="0" marL="0" marR="0" rtl="0" algn="just">
              <a:spcBef>
                <a:spcPts val="0"/>
              </a:spcBef>
              <a:spcAft>
                <a:spcPts val="0"/>
              </a:spcAft>
              <a:buNone/>
            </a:pPr>
            <a:r>
              <a:t/>
            </a:r>
            <a:endParaRPr sz="2600">
              <a:solidFill>
                <a:srgbClr val="000000"/>
              </a:solidFill>
              <a:latin typeface="Arial"/>
              <a:ea typeface="Arial"/>
              <a:cs typeface="Arial"/>
              <a:sym typeface="Arial"/>
            </a:endParaRPr>
          </a:p>
          <a:p>
            <a:pPr indent="0" lvl="0" marL="0" marR="0" rtl="0" algn="just">
              <a:spcBef>
                <a:spcPts val="0"/>
              </a:spcBef>
              <a:spcAft>
                <a:spcPts val="0"/>
              </a:spcAft>
              <a:buNone/>
            </a:pPr>
            <a:r>
              <a:rPr lang="en-US" sz="2600">
                <a:solidFill>
                  <a:srgbClr val="000000"/>
                </a:solidFill>
                <a:latin typeface="Arial"/>
                <a:ea typeface="Arial"/>
                <a:cs typeface="Arial"/>
                <a:sym typeface="Arial"/>
              </a:rPr>
              <a:t>7. পোস্টাল ব্যালট পেপারের ক্রমিক নম্বর লিখবেন- ফর্ম 13A-এ ঘোষণার জন্য দেওয়া জায়গায় এবং ভিতরের খামে (ফর্ম 13B) যেখানে পোস্টাল ব্যালট রাখা রয়েছে I</a:t>
            </a:r>
            <a:endParaRPr/>
          </a:p>
          <a:p>
            <a:pPr indent="0" lvl="0" marL="0" marR="0" rtl="0" algn="just">
              <a:spcBef>
                <a:spcPts val="0"/>
              </a:spcBef>
              <a:spcAft>
                <a:spcPts val="0"/>
              </a:spcAft>
              <a:buNone/>
            </a:pPr>
            <a:r>
              <a:t/>
            </a:r>
            <a:endParaRPr sz="2600">
              <a:solidFill>
                <a:srgbClr val="000000"/>
              </a:solidFill>
              <a:latin typeface="Arial"/>
              <a:ea typeface="Arial"/>
              <a:cs typeface="Arial"/>
              <a:sym typeface="Arial"/>
            </a:endParaRPr>
          </a:p>
          <a:p>
            <a:pPr indent="0" lvl="0" marL="0" marR="0" rtl="0" algn="just">
              <a:spcBef>
                <a:spcPts val="0"/>
              </a:spcBef>
              <a:spcAft>
                <a:spcPts val="0"/>
              </a:spcAft>
              <a:buNone/>
            </a:pPr>
            <a:r>
              <a:rPr lang="en-US" sz="2600">
                <a:solidFill>
                  <a:srgbClr val="000000"/>
                </a:solidFill>
                <a:latin typeface="Arial"/>
                <a:ea typeface="Arial"/>
                <a:cs typeface="Arial"/>
                <a:sym typeface="Arial"/>
              </a:rPr>
              <a:t>8. Sealed 13B এবং 13A Declaration ফর্ম 13C  cover এ ভরতে হবে I ফর্ম 13C খাম সিল করার পরে, এটি Facilitation Centre এ রাখা ড্রপ বক্সে জমা দিতে হবে।</a:t>
            </a:r>
            <a:endParaRPr sz="2600">
              <a:solidFill>
                <a:srgbClr val="000000"/>
              </a:solidFill>
              <a:latin typeface="Arial"/>
              <a:ea typeface="Arial"/>
              <a:cs typeface="Arial"/>
              <a:sym typeface="Arial"/>
            </a:endParaRPr>
          </a:p>
          <a:p>
            <a:pPr indent="0" lvl="0" marL="0" marR="0" rtl="0" algn="just">
              <a:spcBef>
                <a:spcPts val="0"/>
              </a:spcBef>
              <a:spcAft>
                <a:spcPts val="0"/>
              </a:spcAft>
              <a:buNone/>
            </a:pPr>
            <a:r>
              <a:t/>
            </a:r>
            <a:endParaRPr sz="2600">
              <a:solidFill>
                <a:srgbClr val="000000"/>
              </a:solidFill>
              <a:latin typeface="Arial"/>
              <a:ea typeface="Arial"/>
              <a:cs typeface="Arial"/>
              <a:sym typeface="Arial"/>
            </a:endParaRPr>
          </a:p>
          <a:p>
            <a:pPr indent="0" lvl="0" marL="0" marR="0" rtl="0" algn="just">
              <a:spcBef>
                <a:spcPts val="0"/>
              </a:spcBef>
              <a:spcAft>
                <a:spcPts val="0"/>
              </a:spcAft>
              <a:buNone/>
            </a:pPr>
            <a:r>
              <a:rPr lang="en-US" sz="2600">
                <a:solidFill>
                  <a:srgbClr val="000000"/>
                </a:solidFill>
                <a:latin typeface="Arial"/>
                <a:ea typeface="Arial"/>
                <a:cs typeface="Arial"/>
                <a:sym typeface="Arial"/>
              </a:rPr>
              <a:t>9. স্বীকৃত রাজনৈতিক দলের প্রতিনিধি এবং প্রতিদ্বন্দ্বী প্রার্থীদের প্রতিনিধি উপস্থিত থাকবেন</a:t>
            </a:r>
            <a:endParaRPr sz="2600">
              <a:solidFill>
                <a:srgbClr val="000000"/>
              </a:solidFill>
              <a:latin typeface="Arial"/>
              <a:ea typeface="Arial"/>
              <a:cs typeface="Arial"/>
              <a:sym typeface="Arial"/>
            </a:endParaRPr>
          </a:p>
          <a:p>
            <a:pPr indent="0" lvl="0" marL="0" marR="0" rtl="0" algn="just">
              <a:spcBef>
                <a:spcPts val="0"/>
              </a:spcBef>
              <a:spcAft>
                <a:spcPts val="0"/>
              </a:spcAft>
              <a:buNone/>
            </a:pPr>
            <a:r>
              <a:t/>
            </a:r>
            <a:endParaRPr sz="2600">
              <a:solidFill>
                <a:srgbClr val="000000"/>
              </a:solidFill>
              <a:latin typeface="Arial"/>
              <a:ea typeface="Arial"/>
              <a:cs typeface="Arial"/>
              <a:sym typeface="Arial"/>
            </a:endParaRPr>
          </a:p>
          <a:p>
            <a:pPr indent="0" lvl="0" marL="0" marR="0" rtl="0" algn="just">
              <a:spcBef>
                <a:spcPts val="0"/>
              </a:spcBef>
              <a:spcAft>
                <a:spcPts val="0"/>
              </a:spcAft>
              <a:buNone/>
            </a:pPr>
            <a:r>
              <a:rPr lang="en-US" sz="2600">
                <a:solidFill>
                  <a:srgbClr val="000000"/>
                </a:solidFill>
                <a:latin typeface="Arial"/>
                <a:ea typeface="Arial"/>
                <a:cs typeface="Arial"/>
                <a:sym typeface="Arial"/>
              </a:rPr>
              <a:t>10.সমস্ত প্রক্রিয়ার ভিডিওগ্রাফি হবে</a:t>
            </a:r>
            <a:endParaRPr sz="2600">
              <a:solidFill>
                <a:srgbClr val="000000"/>
              </a:solidFill>
              <a:latin typeface="Arial"/>
              <a:ea typeface="Arial"/>
              <a:cs typeface="Arial"/>
              <a:sym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8" name="Shape 1588"/>
        <p:cNvGrpSpPr/>
        <p:nvPr/>
      </p:nvGrpSpPr>
      <p:grpSpPr>
        <a:xfrm>
          <a:off x="0" y="0"/>
          <a:ext cx="0" cy="0"/>
          <a:chOff x="0" y="0"/>
          <a:chExt cx="0" cy="0"/>
        </a:xfrm>
      </p:grpSpPr>
      <p:sp>
        <p:nvSpPr>
          <p:cNvPr id="1589" name="Google Shape;1589;p119"/>
          <p:cNvSpPr txBox="1"/>
          <p:nvPr>
            <p:ph type="title"/>
          </p:nvPr>
        </p:nvSpPr>
        <p:spPr>
          <a:xfrm>
            <a:off x="0" y="164758"/>
            <a:ext cx="12192000" cy="551935"/>
          </a:xfrm>
          <a:prstGeom prst="rect">
            <a:avLst/>
          </a:prstGeom>
          <a:solidFill>
            <a:srgbClr val="FFFF00"/>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00B0F0"/>
              </a:buClr>
              <a:buSzPct val="100000"/>
              <a:buFont typeface="Arial"/>
              <a:buNone/>
            </a:pPr>
            <a:r>
              <a:rPr b="1" lang="en-US" sz="3500">
                <a:solidFill>
                  <a:srgbClr val="00B0F0"/>
                </a:solidFill>
                <a:latin typeface="Arial"/>
                <a:ea typeface="Arial"/>
                <a:cs typeface="Arial"/>
                <a:sym typeface="Arial"/>
              </a:rPr>
              <a:t>ED</a:t>
            </a:r>
            <a:r>
              <a:rPr b="1" lang="en-US" sz="3000">
                <a:solidFill>
                  <a:srgbClr val="00B0F0"/>
                </a:solidFill>
                <a:latin typeface="Arial"/>
                <a:ea typeface="Arial"/>
                <a:cs typeface="Arial"/>
                <a:sym typeface="Arial"/>
              </a:rPr>
              <a:t> ভোটের পদ্ধতি</a:t>
            </a:r>
            <a:endParaRPr b="1" sz="3000">
              <a:solidFill>
                <a:srgbClr val="00B0F0"/>
              </a:solidFill>
              <a:latin typeface="Arial"/>
              <a:ea typeface="Arial"/>
              <a:cs typeface="Arial"/>
              <a:sym typeface="Arial"/>
            </a:endParaRPr>
          </a:p>
        </p:txBody>
      </p:sp>
      <p:sp>
        <p:nvSpPr>
          <p:cNvPr id="1590" name="Google Shape;1590;p119"/>
          <p:cNvSpPr txBox="1"/>
          <p:nvPr>
            <p:ph idx="1" type="body"/>
          </p:nvPr>
        </p:nvSpPr>
        <p:spPr>
          <a:xfrm>
            <a:off x="255494" y="1000109"/>
            <a:ext cx="11739282" cy="5194746"/>
          </a:xfrm>
          <a:prstGeom prst="rect">
            <a:avLst/>
          </a:prstGeom>
          <a:noFill/>
          <a:ln>
            <a:noFill/>
          </a:ln>
        </p:spPr>
        <p:txBody>
          <a:bodyPr anchorCtr="0" anchor="t" bIns="45700" lIns="91425" spcFirstLastPara="1" rIns="91425" wrap="square" tIns="45700">
            <a:normAutofit lnSpcReduction="10000"/>
          </a:bodyPr>
          <a:lstStyle/>
          <a:p>
            <a:pPr indent="-228600" lvl="0" marL="228600" rtl="0" algn="just">
              <a:lnSpc>
                <a:spcPct val="110000"/>
              </a:lnSpc>
              <a:spcBef>
                <a:spcPts val="0"/>
              </a:spcBef>
              <a:spcAft>
                <a:spcPts val="0"/>
              </a:spcAft>
              <a:buClr>
                <a:schemeClr val="dk1"/>
              </a:buClr>
              <a:buSzPts val="2625"/>
              <a:buChar char="•"/>
            </a:pPr>
            <a:r>
              <a:rPr lang="en-US" sz="2625">
                <a:latin typeface="Arial"/>
                <a:ea typeface="Arial"/>
                <a:cs typeface="Arial"/>
                <a:sym typeface="Arial"/>
              </a:rPr>
              <a:t>যিনি EDC দেখিয়ে ভোট দিতে চাইছেন তাকে EDC র (Form 12B) ওপরে সই করতে বলুন। শনাক্তকরণের প্রয়োজনে ওনাকে EPIC কিংবা কোনো Alternate Document দেখাতে হবে।</a:t>
            </a:r>
            <a:endParaRPr sz="2625">
              <a:latin typeface="Arial"/>
              <a:ea typeface="Arial"/>
              <a:cs typeface="Arial"/>
              <a:sym typeface="Arial"/>
            </a:endParaRPr>
          </a:p>
          <a:p>
            <a:pPr indent="-228600" lvl="0" marL="228600" rtl="0" algn="just">
              <a:lnSpc>
                <a:spcPct val="110000"/>
              </a:lnSpc>
              <a:spcBef>
                <a:spcPts val="1000"/>
              </a:spcBef>
              <a:spcAft>
                <a:spcPts val="0"/>
              </a:spcAft>
              <a:buClr>
                <a:srgbClr val="C00000"/>
              </a:buClr>
              <a:buSzPts val="2625"/>
              <a:buChar char="•"/>
            </a:pPr>
            <a:r>
              <a:rPr lang="en-US" sz="2625">
                <a:solidFill>
                  <a:srgbClr val="C00000"/>
                </a:solidFill>
                <a:latin typeface="Arial"/>
                <a:ea typeface="Arial"/>
                <a:cs typeface="Arial"/>
                <a:sym typeface="Arial"/>
              </a:rPr>
              <a:t>EDC তে উল্লিখিত নাম এবং ভোটের Part, Sl No মার্কড কপির শেষে লিখে নিতে হবে।</a:t>
            </a:r>
            <a:endParaRPr sz="2625">
              <a:latin typeface="Arial"/>
              <a:ea typeface="Arial"/>
              <a:cs typeface="Arial"/>
              <a:sym typeface="Arial"/>
            </a:endParaRPr>
          </a:p>
          <a:p>
            <a:pPr indent="-228600" lvl="0" marL="228600" rtl="0" algn="just">
              <a:lnSpc>
                <a:spcPct val="110000"/>
              </a:lnSpc>
              <a:spcBef>
                <a:spcPts val="1000"/>
              </a:spcBef>
              <a:spcAft>
                <a:spcPts val="0"/>
              </a:spcAft>
              <a:buClr>
                <a:schemeClr val="dk1"/>
              </a:buClr>
              <a:buSzPts val="2625"/>
              <a:buChar char="•"/>
            </a:pPr>
            <a:r>
              <a:rPr lang="en-US" sz="2625">
                <a:latin typeface="Arial"/>
                <a:ea typeface="Arial"/>
                <a:cs typeface="Arial"/>
                <a:sym typeface="Arial"/>
              </a:rPr>
              <a:t>যতজন ED ভোটার ভোট দিতে আসবে শেষ Sl No এর পর থেকে তাদের একটি ক্রম তালিকা বানিয়ে ফেলতে হবে ।</a:t>
            </a:r>
            <a:endParaRPr sz="2625">
              <a:latin typeface="Arial"/>
              <a:ea typeface="Arial"/>
              <a:cs typeface="Arial"/>
              <a:sym typeface="Arial"/>
            </a:endParaRPr>
          </a:p>
          <a:p>
            <a:pPr indent="-228600" lvl="0" marL="228600" rtl="0" algn="just">
              <a:lnSpc>
                <a:spcPct val="110000"/>
              </a:lnSpc>
              <a:spcBef>
                <a:spcPts val="1000"/>
              </a:spcBef>
              <a:spcAft>
                <a:spcPts val="0"/>
              </a:spcAft>
              <a:buClr>
                <a:srgbClr val="C00000"/>
              </a:buClr>
              <a:buSzPts val="2625"/>
              <a:buChar char="•"/>
            </a:pPr>
            <a:r>
              <a:rPr lang="en-US" sz="2625">
                <a:solidFill>
                  <a:srgbClr val="C00000"/>
                </a:solidFill>
                <a:latin typeface="Arial"/>
                <a:ea typeface="Arial"/>
                <a:cs typeface="Arial"/>
                <a:sym typeface="Arial"/>
              </a:rPr>
              <a:t>EDC টি প্রিসাইডিং অফিসার রেখে দেবেন।</a:t>
            </a:r>
            <a:endParaRPr/>
          </a:p>
          <a:p>
            <a:pPr indent="-228600" lvl="0" marL="228600" rtl="0" algn="just">
              <a:lnSpc>
                <a:spcPct val="90000"/>
              </a:lnSpc>
              <a:spcBef>
                <a:spcPts val="1000"/>
              </a:spcBef>
              <a:spcAft>
                <a:spcPts val="0"/>
              </a:spcAft>
              <a:buClr>
                <a:schemeClr val="dk1"/>
              </a:buClr>
              <a:buSzPts val="2400"/>
              <a:buChar char="•"/>
            </a:pPr>
            <a:r>
              <a:rPr lang="en-US" sz="2400">
                <a:latin typeface="Arial"/>
                <a:ea typeface="Arial"/>
                <a:cs typeface="Arial"/>
                <a:sym typeface="Arial"/>
              </a:rPr>
              <a:t>17A রেজিস্টারে লিখতে হবে ওই ভোটারের ভোটের তালিকার বিশদ বিবরণ যেমন </a:t>
            </a:r>
            <a:endParaRPr/>
          </a:p>
          <a:p>
            <a:pPr indent="0" lvl="0" marL="0" rtl="0" algn="just">
              <a:lnSpc>
                <a:spcPct val="90000"/>
              </a:lnSpc>
              <a:spcBef>
                <a:spcPts val="1000"/>
              </a:spcBef>
              <a:spcAft>
                <a:spcPts val="0"/>
              </a:spcAft>
              <a:buClr>
                <a:schemeClr val="dk1"/>
              </a:buClr>
              <a:buSzPts val="2400"/>
              <a:buNone/>
            </a:pPr>
            <a:r>
              <a:rPr lang="en-US" sz="2400">
                <a:latin typeface="Arial"/>
                <a:ea typeface="Arial"/>
                <a:cs typeface="Arial"/>
                <a:sym typeface="Arial"/>
              </a:rPr>
              <a:t>    &lt;Sl No&gt;/&lt;Part No&gt;/&lt;Assembly Segment No&gt;; </a:t>
            </a:r>
            <a:endParaRPr/>
          </a:p>
          <a:p>
            <a:pPr indent="0" lvl="0" marL="0" rtl="0" algn="just">
              <a:lnSpc>
                <a:spcPct val="90000"/>
              </a:lnSpc>
              <a:spcBef>
                <a:spcPts val="1000"/>
              </a:spcBef>
              <a:spcAft>
                <a:spcPts val="0"/>
              </a:spcAft>
              <a:buClr>
                <a:schemeClr val="dk1"/>
              </a:buClr>
              <a:buSzPts val="2400"/>
              <a:buNone/>
            </a:pPr>
            <a:r>
              <a:rPr lang="en-US" sz="2400">
                <a:latin typeface="Arial"/>
                <a:ea typeface="Arial"/>
                <a:cs typeface="Arial"/>
                <a:sym typeface="Arial"/>
              </a:rPr>
              <a:t>     যেমন   ধরুন.- 231/25/237- Binpur</a:t>
            </a:r>
            <a:endParaRPr sz="2400">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2400"/>
              <a:buChar char="•"/>
            </a:pPr>
            <a:r>
              <a:rPr lang="en-US" sz="2400">
                <a:solidFill>
                  <a:srgbClr val="C00000"/>
                </a:solidFill>
                <a:latin typeface="Arial"/>
                <a:ea typeface="Arial"/>
                <a:cs typeface="Arial"/>
                <a:sym typeface="Arial"/>
              </a:rPr>
              <a:t>17A র মন্তব্য বা Remarks এর জায়গায় লিখতে হবে “EDC Voter”</a:t>
            </a:r>
            <a:endParaRPr sz="2400">
              <a:latin typeface="Arial"/>
              <a:ea typeface="Arial"/>
              <a:cs typeface="Arial"/>
              <a:sym typeface="Arial"/>
            </a:endParaRPr>
          </a:p>
          <a:p>
            <a:pPr indent="-228600" lvl="0" marL="228600" rtl="0" algn="just">
              <a:lnSpc>
                <a:spcPct val="90000"/>
              </a:lnSpc>
              <a:spcBef>
                <a:spcPts val="1000"/>
              </a:spcBef>
              <a:spcAft>
                <a:spcPts val="0"/>
              </a:spcAft>
              <a:buClr>
                <a:schemeClr val="dk1"/>
              </a:buClr>
              <a:buSzPts val="2400"/>
              <a:buChar char="•"/>
            </a:pPr>
            <a:r>
              <a:rPr lang="en-US" sz="2400">
                <a:latin typeface="Arial"/>
                <a:ea typeface="Arial"/>
                <a:cs typeface="Arial"/>
                <a:sym typeface="Arial"/>
              </a:rPr>
              <a:t>সমস্ত EDC একটি প্যাকেটে ঢুকিয়ে রেখে পরে  RC</a:t>
            </a:r>
            <a:r>
              <a:rPr lang="en-US" sz="2400">
                <a:solidFill>
                  <a:srgbClr val="FF0000"/>
                </a:solidFill>
                <a:latin typeface="Arial"/>
                <a:ea typeface="Arial"/>
                <a:cs typeface="Arial"/>
                <a:sym typeface="Arial"/>
              </a:rPr>
              <a:t> </a:t>
            </a:r>
            <a:r>
              <a:rPr lang="en-US" sz="2400">
                <a:latin typeface="Arial"/>
                <a:ea typeface="Arial"/>
                <a:cs typeface="Arial"/>
                <a:sym typeface="Arial"/>
              </a:rPr>
              <a:t>তে</a:t>
            </a:r>
            <a:r>
              <a:rPr lang="en-US" sz="2400">
                <a:solidFill>
                  <a:srgbClr val="FF0000"/>
                </a:solidFill>
                <a:latin typeface="Arial"/>
                <a:ea typeface="Arial"/>
                <a:cs typeface="Arial"/>
                <a:sym typeface="Arial"/>
              </a:rPr>
              <a:t> </a:t>
            </a:r>
            <a:r>
              <a:rPr lang="en-US" sz="2400">
                <a:latin typeface="Arial"/>
                <a:ea typeface="Arial"/>
                <a:cs typeface="Arial"/>
                <a:sym typeface="Arial"/>
              </a:rPr>
              <a:t>জমা দিতে হবে।</a:t>
            </a:r>
            <a:endParaRPr sz="2400">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12"/>
          <p:cNvSpPr txBox="1"/>
          <p:nvPr>
            <p:ph idx="1" type="body"/>
          </p:nvPr>
        </p:nvSpPr>
        <p:spPr>
          <a:xfrm>
            <a:off x="282388" y="124645"/>
            <a:ext cx="11698942" cy="6608710"/>
          </a:xfrm>
          <a:prstGeom prst="rect">
            <a:avLst/>
          </a:prstGeom>
          <a:noFill/>
          <a:ln cap="flat" cmpd="sng" w="9525">
            <a:solidFill>
              <a:srgbClr val="F4B081"/>
            </a:solidFill>
            <a:prstDash val="solid"/>
            <a:round/>
            <a:headEnd len="sm" w="sm" type="none"/>
            <a:tailEnd len="sm" w="sm" type="none"/>
          </a:ln>
        </p:spPr>
        <p:txBody>
          <a:bodyPr anchorCtr="0" anchor="t" bIns="45700" lIns="91425" spcFirstLastPara="1" rIns="91425" wrap="square" tIns="45700">
            <a:noAutofit/>
          </a:bodyPr>
          <a:lstStyle/>
          <a:p>
            <a:pPr indent="-228600" lvl="0" marL="228600" rtl="0" algn="just">
              <a:lnSpc>
                <a:spcPct val="90000"/>
              </a:lnSpc>
              <a:spcBef>
                <a:spcPts val="0"/>
              </a:spcBef>
              <a:spcAft>
                <a:spcPts val="0"/>
              </a:spcAft>
              <a:buClr>
                <a:schemeClr val="dk1"/>
              </a:buClr>
              <a:buSzPts val="2500"/>
              <a:buChar char="•"/>
            </a:pPr>
            <a:r>
              <a:rPr lang="en-US" sz="2500">
                <a:latin typeface="Arial"/>
                <a:ea typeface="Arial"/>
                <a:cs typeface="Arial"/>
                <a:sym typeface="Arial"/>
              </a:rPr>
              <a:t>BU টি ঠিকভাবে সিল করা হয়েছে</a:t>
            </a:r>
            <a:endParaRPr/>
          </a:p>
          <a:p>
            <a:pPr indent="-228600" lvl="0" marL="228600" rtl="0" algn="just">
              <a:lnSpc>
                <a:spcPct val="90000"/>
              </a:lnSpc>
              <a:spcBef>
                <a:spcPts val="1000"/>
              </a:spcBef>
              <a:spcAft>
                <a:spcPts val="0"/>
              </a:spcAft>
              <a:buClr>
                <a:srgbClr val="C00000"/>
              </a:buClr>
              <a:buSzPts val="2500"/>
              <a:buChar char="•"/>
            </a:pPr>
            <a:r>
              <a:rPr lang="en-US" sz="2500">
                <a:solidFill>
                  <a:srgbClr val="C00000"/>
                </a:solidFill>
                <a:latin typeface="Arial"/>
                <a:ea typeface="Arial"/>
                <a:cs typeface="Arial"/>
                <a:sym typeface="Arial"/>
              </a:rPr>
              <a:t>আপনার কাছে থাকা চেকলিস্ট অনুসারে মিলিয়ে নিন যে আপনি সবকিছু পেয়েছেন।(EVM/VVPAT,অমোচনীয় কালি, মার্কড ভোটার তালিকা, টেন্ডার ব্যালট পেপার, Pink Paper Seal, Green Paper Seal, Special Tag)</a:t>
            </a:r>
            <a:endParaRPr/>
          </a:p>
          <a:p>
            <a:pPr indent="-228600" lvl="0" marL="228600" rtl="0" algn="just">
              <a:lnSpc>
                <a:spcPct val="90000"/>
              </a:lnSpc>
              <a:spcBef>
                <a:spcPts val="1000"/>
              </a:spcBef>
              <a:spcAft>
                <a:spcPts val="0"/>
              </a:spcAft>
              <a:buClr>
                <a:schemeClr val="dk1"/>
              </a:buClr>
              <a:buSzPts val="2500"/>
              <a:buChar char="•"/>
            </a:pPr>
            <a:r>
              <a:rPr lang="en-US" sz="2500">
                <a:latin typeface="Arial"/>
                <a:ea typeface="Arial"/>
                <a:cs typeface="Arial"/>
                <a:sym typeface="Arial"/>
              </a:rPr>
              <a:t>ভোটার তালিকার মার্কড কপির সমস্ত অংশ দেখে নিশ্চিত হন</a:t>
            </a:r>
            <a:endParaRPr/>
          </a:p>
          <a:p>
            <a:pPr indent="-228600" lvl="0" marL="228600" rtl="0" algn="just">
              <a:lnSpc>
                <a:spcPct val="90000"/>
              </a:lnSpc>
              <a:spcBef>
                <a:spcPts val="1000"/>
              </a:spcBef>
              <a:spcAft>
                <a:spcPts val="0"/>
              </a:spcAft>
              <a:buClr>
                <a:srgbClr val="C00000"/>
              </a:buClr>
              <a:buSzPts val="2500"/>
              <a:buChar char="•"/>
            </a:pPr>
            <a:r>
              <a:rPr lang="en-US" sz="2500">
                <a:solidFill>
                  <a:srgbClr val="C00000"/>
                </a:solidFill>
                <a:latin typeface="Arial"/>
                <a:ea typeface="Arial"/>
                <a:cs typeface="Arial"/>
                <a:sym typeface="Arial"/>
              </a:rPr>
              <a:t>দেখে নিন যে মাদার রোল এ বিয়োজন এবং সংশোধন যথাক্রমে আড়াআড়ি ভাবে DELETED এবং # চিহ্ন দিয়ে উল্লেখ করা আছে।</a:t>
            </a:r>
            <a:endParaRPr/>
          </a:p>
          <a:p>
            <a:pPr indent="-228600" lvl="0" marL="228600" rtl="0" algn="just">
              <a:lnSpc>
                <a:spcPct val="90000"/>
              </a:lnSpc>
              <a:spcBef>
                <a:spcPts val="1000"/>
              </a:spcBef>
              <a:spcAft>
                <a:spcPts val="0"/>
              </a:spcAft>
              <a:buClr>
                <a:schemeClr val="dk1"/>
              </a:buClr>
              <a:buSzPts val="2500"/>
              <a:buChar char="•"/>
            </a:pPr>
            <a:r>
              <a:rPr lang="en-US" sz="2500">
                <a:latin typeface="Arial"/>
                <a:ea typeface="Arial"/>
                <a:cs typeface="Arial"/>
                <a:sym typeface="Arial"/>
              </a:rPr>
              <a:t>মার্কড কপি তে মোট EDC/POSTAL BALLOT ভোটারের সংখ্যা দেখে নিন। Marking থাকলে যেন, সে পাতাটি authenticate করা থাকে।</a:t>
            </a:r>
            <a:endParaRPr/>
          </a:p>
          <a:p>
            <a:pPr indent="-228600" lvl="0" marL="228600" rtl="0" algn="just">
              <a:lnSpc>
                <a:spcPct val="90000"/>
              </a:lnSpc>
              <a:spcBef>
                <a:spcPts val="1000"/>
              </a:spcBef>
              <a:spcAft>
                <a:spcPts val="0"/>
              </a:spcAft>
              <a:buClr>
                <a:srgbClr val="C00000"/>
              </a:buClr>
              <a:buSzPts val="2500"/>
              <a:buChar char="•"/>
            </a:pPr>
            <a:r>
              <a:rPr lang="en-US" sz="2500">
                <a:solidFill>
                  <a:srgbClr val="C00000"/>
                </a:solidFill>
                <a:latin typeface="Arial"/>
                <a:ea typeface="Arial"/>
                <a:cs typeface="Arial"/>
                <a:sym typeface="Arial"/>
              </a:rPr>
              <a:t>DC তে কোনো VVPAT পরীক্ষা করা নিষিদ্ধ। MOCK POLL এর আগে চেক করা যাবে না। </a:t>
            </a:r>
            <a:endParaRPr/>
          </a:p>
          <a:p>
            <a:pPr indent="-228600" lvl="0" marL="228600" rtl="0" algn="just">
              <a:lnSpc>
                <a:spcPct val="90000"/>
              </a:lnSpc>
              <a:spcBef>
                <a:spcPts val="1000"/>
              </a:spcBef>
              <a:spcAft>
                <a:spcPts val="0"/>
              </a:spcAft>
              <a:buClr>
                <a:srgbClr val="00B0F0"/>
              </a:buClr>
              <a:buSzPts val="2500"/>
              <a:buChar char="•"/>
            </a:pPr>
            <a:r>
              <a:rPr lang="en-US" sz="2500" u="sng">
                <a:solidFill>
                  <a:srgbClr val="00B0F0"/>
                </a:solidFill>
                <a:latin typeface="Arial"/>
                <a:ea typeface="Arial"/>
                <a:cs typeface="Arial"/>
                <a:sym typeface="Arial"/>
              </a:rPr>
              <a:t>EVM/VVPAT নিয়ে নির্ধারিত গাড়ি ছাড়া অন্য কোনো গাড়িতে চড়বেন না,  নির্দেশিত সরকারি ভবন ব্যতীত অন্য কোথাও  রাখবেন না.</a:t>
            </a:r>
            <a:endParaRPr/>
          </a:p>
          <a:p>
            <a:pPr indent="-228600" lvl="0" marL="228600" rtl="0" algn="just">
              <a:lnSpc>
                <a:spcPct val="90000"/>
              </a:lnSpc>
              <a:spcBef>
                <a:spcPts val="1000"/>
              </a:spcBef>
              <a:spcAft>
                <a:spcPts val="0"/>
              </a:spcAft>
              <a:buClr>
                <a:srgbClr val="C00000"/>
              </a:buClr>
              <a:buSzPts val="2500"/>
              <a:buChar char="•"/>
            </a:pPr>
            <a:r>
              <a:rPr lang="en-US" sz="2500" u="sng">
                <a:solidFill>
                  <a:srgbClr val="C00000"/>
                </a:solidFill>
                <a:latin typeface="Arial"/>
                <a:ea typeface="Arial"/>
                <a:cs typeface="Arial"/>
                <a:sym typeface="Arial"/>
              </a:rPr>
              <a:t>EVM/VVPAT </a:t>
            </a:r>
            <a:r>
              <a:rPr lang="en-US" sz="2500" u="sng">
                <a:solidFill>
                  <a:srgbClr val="202124"/>
                </a:solidFill>
                <a:latin typeface="Arial"/>
                <a:ea typeface="Arial"/>
                <a:cs typeface="Arial"/>
                <a:sym typeface="Arial"/>
              </a:rPr>
              <a:t>কখনোই অসুরক্ষিত অবস্থায় </a:t>
            </a:r>
            <a:r>
              <a:rPr lang="en-US" sz="2500" u="sng">
                <a:solidFill>
                  <a:srgbClr val="C00000"/>
                </a:solidFill>
                <a:latin typeface="Arial"/>
                <a:ea typeface="Arial"/>
                <a:cs typeface="Arial"/>
                <a:sym typeface="Arial"/>
              </a:rPr>
              <a:t>রাখবেন না</a:t>
            </a:r>
            <a:endParaRPr sz="2500" u="sng">
              <a:solidFill>
                <a:srgbClr val="C00000"/>
              </a:solidFill>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2500"/>
              <a:buChar char="•"/>
            </a:pPr>
            <a:r>
              <a:rPr lang="en-US" sz="2500" u="sng">
                <a:solidFill>
                  <a:srgbClr val="C00000"/>
                </a:solidFill>
                <a:latin typeface="Arial"/>
                <a:ea typeface="Arial"/>
                <a:cs typeface="Arial"/>
                <a:sym typeface="Arial"/>
              </a:rPr>
              <a:t>DC থেকে প্রস্থানের পূর্বে দেখে নেবেন VVPAT Knob horizontal position এ আছে কিনা </a:t>
            </a:r>
            <a:r>
              <a:rPr lang="en-US" sz="2500">
                <a:solidFill>
                  <a:srgbClr val="C00000"/>
                </a:solidFill>
                <a:latin typeface="Arial"/>
                <a:ea typeface="Arial"/>
                <a:cs typeface="Arial"/>
                <a:sym typeface="Arial"/>
              </a:rPr>
              <a:t>।</a:t>
            </a:r>
            <a:endParaRPr/>
          </a:p>
        </p:txBody>
      </p:sp>
      <p:sp>
        <p:nvSpPr>
          <p:cNvPr id="782" name="Google Shape;782;p12"/>
          <p:cNvSpPr/>
          <p:nvPr/>
        </p:nvSpPr>
        <p:spPr>
          <a:xfrm>
            <a:off x="1524002" y="124645"/>
            <a:ext cx="65" cy="322210"/>
          </a:xfrm>
          <a:prstGeom prst="rect">
            <a:avLst/>
          </a:prstGeom>
          <a:solidFill>
            <a:srgbClr val="F8F9FA"/>
          </a:solidFill>
          <a:ln>
            <a:noFill/>
          </a:ln>
        </p:spPr>
        <p:txBody>
          <a:bodyPr anchorCtr="0" anchor="ctr" bIns="0" lIns="0" spcFirstLastPara="1" rIns="0" wrap="square" tIns="0">
            <a:spAutoFit/>
          </a:bodyPr>
          <a:lstStyle/>
          <a:p>
            <a:pPr indent="0" lvl="0" marL="0" marR="0" rtl="0" algn="l">
              <a:spcBef>
                <a:spcPts val="0"/>
              </a:spcBef>
              <a:spcAft>
                <a:spcPts val="0"/>
              </a:spcAft>
              <a:buNone/>
            </a:pPr>
            <a:r>
              <a:t/>
            </a:r>
            <a:endParaRPr b="0" i="0" sz="2250" u="none" cap="none" strike="noStrike">
              <a:solidFill>
                <a:srgbClr val="000000"/>
              </a:solidFill>
              <a:latin typeface="Arial"/>
              <a:ea typeface="Arial"/>
              <a:cs typeface="Arial"/>
              <a:sym typeface="Arial"/>
            </a:endParaRPr>
          </a:p>
        </p:txBody>
      </p:sp>
      <p:sp>
        <p:nvSpPr>
          <p:cNvPr id="783" name="Google Shape;783;p12"/>
          <p:cNvSpPr/>
          <p:nvPr/>
        </p:nvSpPr>
        <p:spPr>
          <a:xfrm>
            <a:off x="1524000" y="259297"/>
            <a:ext cx="17634" cy="52906"/>
          </a:xfrm>
          <a:prstGeom prst="rect">
            <a:avLst/>
          </a:prstGeom>
          <a:solidFill>
            <a:srgbClr val="F8F9FA"/>
          </a:solidFill>
          <a:ln>
            <a:noFill/>
          </a:ln>
        </p:spPr>
        <p:txBody>
          <a:bodyPr anchorCtr="0" anchor="ctr" bIns="0" lIns="0" spcFirstLastPara="1" rIns="0" wrap="square" tIns="0">
            <a:spAutoFit/>
          </a:bodyPr>
          <a:lstStyle/>
          <a:p>
            <a:pPr indent="0" lvl="0" marL="0" marR="0" rtl="0" algn="l">
              <a:spcBef>
                <a:spcPts val="0"/>
              </a:spcBef>
              <a:spcAft>
                <a:spcPts val="0"/>
              </a:spcAft>
              <a:buNone/>
            </a:pPr>
            <a:r>
              <a:rPr b="0" i="0" lang="en-US" sz="500" u="none" cap="none" strike="noStrike">
                <a:solidFill>
                  <a:srgbClr val="000000"/>
                </a:solidFill>
                <a:latin typeface="Arial"/>
                <a:ea typeface="Arial"/>
                <a:cs typeface="Arial"/>
                <a:sym typeface="Arial"/>
              </a:rPr>
              <a:t> </a:t>
            </a:r>
            <a:endParaRPr b="0" i="0" sz="2250" u="none" cap="none" strike="noStrike">
              <a:solidFill>
                <a:srgbClr val="000000"/>
              </a:solidFill>
              <a:latin typeface="Arial"/>
              <a:ea typeface="Arial"/>
              <a:cs typeface="Arial"/>
              <a:sym typeface="Arial"/>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4" name="Shape 1594"/>
        <p:cNvGrpSpPr/>
        <p:nvPr/>
      </p:nvGrpSpPr>
      <p:grpSpPr>
        <a:xfrm>
          <a:off x="0" y="0"/>
          <a:ext cx="0" cy="0"/>
          <a:chOff x="0" y="0"/>
          <a:chExt cx="0" cy="0"/>
        </a:xfrm>
      </p:grpSpPr>
      <p:sp>
        <p:nvSpPr>
          <p:cNvPr id="1595" name="Google Shape;1595;p120"/>
          <p:cNvSpPr/>
          <p:nvPr/>
        </p:nvSpPr>
        <p:spPr>
          <a:xfrm>
            <a:off x="436362" y="505598"/>
            <a:ext cx="11093823" cy="593239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rgbClr val="C00000"/>
                </a:solidFill>
                <a:latin typeface="Arial"/>
                <a:ea typeface="Arial"/>
                <a:cs typeface="Arial"/>
                <a:sym typeface="Arial"/>
              </a:rPr>
              <a:t>কিছু ব্যতিক্রমী / বিশেষ পরিস্থিতি</a:t>
            </a:r>
            <a:endParaRPr/>
          </a:p>
          <a:p>
            <a:pPr indent="0" lvl="0" marL="0" marR="0" rtl="0" algn="ctr">
              <a:spcBef>
                <a:spcPts val="0"/>
              </a:spcBef>
              <a:spcAft>
                <a:spcPts val="0"/>
              </a:spcAft>
              <a:buNone/>
            </a:pPr>
            <a:r>
              <a:t/>
            </a:r>
            <a:endParaRPr sz="2200">
              <a:solidFill>
                <a:srgbClr val="C00000"/>
              </a:solidFill>
              <a:latin typeface="Arial"/>
              <a:ea typeface="Arial"/>
              <a:cs typeface="Arial"/>
              <a:sym typeface="Arial"/>
            </a:endParaRPr>
          </a:p>
          <a:p>
            <a:pPr indent="-929004" lvl="2" marL="2072004" marR="0" rtl="0" algn="l">
              <a:spcBef>
                <a:spcPts val="0"/>
              </a:spcBef>
              <a:spcAft>
                <a:spcPts val="0"/>
              </a:spcAft>
              <a:buClr>
                <a:schemeClr val="dk1"/>
              </a:buClr>
              <a:buSzPts val="3000"/>
              <a:buFont typeface="Arial"/>
              <a:buAutoNum type="arabicPeriod"/>
            </a:pPr>
            <a:r>
              <a:rPr b="1" i="0" lang="en-US" sz="3000" u="none" cap="none" strike="noStrike">
                <a:solidFill>
                  <a:schemeClr val="dk1"/>
                </a:solidFill>
                <a:latin typeface="Arial"/>
                <a:ea typeface="Arial"/>
                <a:cs typeface="Arial"/>
                <a:sym typeface="Arial"/>
              </a:rPr>
              <a:t>মেশিন প্রতিস্থাপন</a:t>
            </a:r>
            <a:endParaRPr/>
          </a:p>
          <a:p>
            <a:pPr indent="-929004" lvl="2" marL="2072004" marR="0" rtl="0" algn="l">
              <a:spcBef>
                <a:spcPts val="0"/>
              </a:spcBef>
              <a:spcAft>
                <a:spcPts val="0"/>
              </a:spcAft>
              <a:buClr>
                <a:schemeClr val="dk1"/>
              </a:buClr>
              <a:buSzPts val="3000"/>
              <a:buFont typeface="Arial"/>
              <a:buAutoNum type="arabicPeriod"/>
            </a:pPr>
            <a:r>
              <a:rPr b="1" i="0" lang="en-US" sz="3000" u="none" cap="none" strike="noStrike">
                <a:solidFill>
                  <a:schemeClr val="dk1"/>
                </a:solidFill>
                <a:latin typeface="Arial"/>
                <a:ea typeface="Arial"/>
                <a:cs typeface="Arial"/>
                <a:sym typeface="Arial"/>
              </a:rPr>
              <a:t>Test ভোট</a:t>
            </a:r>
            <a:endParaRPr/>
          </a:p>
          <a:p>
            <a:pPr indent="-929004" lvl="2" marL="2072004" marR="0" rtl="0" algn="l">
              <a:spcBef>
                <a:spcPts val="0"/>
              </a:spcBef>
              <a:spcAft>
                <a:spcPts val="0"/>
              </a:spcAft>
              <a:buClr>
                <a:schemeClr val="dk1"/>
              </a:buClr>
              <a:buSzPts val="3000"/>
              <a:buFont typeface="Arial"/>
              <a:buAutoNum type="arabicPeriod"/>
            </a:pPr>
            <a:r>
              <a:rPr b="1" i="0" lang="en-US" sz="3000" u="none" cap="none" strike="noStrike">
                <a:solidFill>
                  <a:schemeClr val="dk1"/>
                </a:solidFill>
                <a:latin typeface="Arial"/>
                <a:ea typeface="Arial"/>
                <a:cs typeface="Arial"/>
                <a:sym typeface="Arial"/>
              </a:rPr>
              <a:t>অন্ধ ও দুর্বল ভোটদান</a:t>
            </a:r>
            <a:endParaRPr/>
          </a:p>
          <a:p>
            <a:pPr indent="-929004" lvl="2" marL="2072004" marR="0" rtl="0" algn="l">
              <a:spcBef>
                <a:spcPts val="0"/>
              </a:spcBef>
              <a:spcAft>
                <a:spcPts val="0"/>
              </a:spcAft>
              <a:buClr>
                <a:schemeClr val="dk1"/>
              </a:buClr>
              <a:buSzPts val="3000"/>
              <a:buFont typeface="Arial"/>
              <a:buAutoNum type="arabicPeriod"/>
            </a:pPr>
            <a:r>
              <a:rPr b="1" i="0" lang="en-US" sz="3000" u="none" cap="none" strike="noStrike">
                <a:solidFill>
                  <a:schemeClr val="dk1"/>
                </a:solidFill>
                <a:latin typeface="Arial"/>
                <a:ea typeface="Arial"/>
                <a:cs typeface="Arial"/>
                <a:sym typeface="Arial"/>
              </a:rPr>
              <a:t>Challenged ভোট</a:t>
            </a:r>
            <a:endParaRPr/>
          </a:p>
          <a:p>
            <a:pPr indent="-929004" lvl="2" marL="2072004" marR="0" rtl="0" algn="l">
              <a:spcBef>
                <a:spcPts val="0"/>
              </a:spcBef>
              <a:spcAft>
                <a:spcPts val="0"/>
              </a:spcAft>
              <a:buClr>
                <a:schemeClr val="dk1"/>
              </a:buClr>
              <a:buSzPts val="3000"/>
              <a:buFont typeface="Arial"/>
              <a:buAutoNum type="arabicPeriod"/>
            </a:pPr>
            <a:r>
              <a:rPr b="1" i="0" lang="en-US" sz="3000" u="none" cap="none" strike="noStrike">
                <a:solidFill>
                  <a:schemeClr val="dk1"/>
                </a:solidFill>
                <a:latin typeface="Arial"/>
                <a:ea typeface="Arial"/>
                <a:cs typeface="Arial"/>
                <a:sym typeface="Arial"/>
              </a:rPr>
              <a:t>Tender ভোট</a:t>
            </a:r>
            <a:endParaRPr/>
          </a:p>
          <a:p>
            <a:pPr indent="-929004" lvl="2" marL="2072004" marR="0" rtl="0" algn="l">
              <a:spcBef>
                <a:spcPts val="0"/>
              </a:spcBef>
              <a:spcAft>
                <a:spcPts val="0"/>
              </a:spcAft>
              <a:buClr>
                <a:schemeClr val="dk1"/>
              </a:buClr>
              <a:buSzPts val="3000"/>
              <a:buFont typeface="Arial"/>
              <a:buAutoNum type="arabicPeriod"/>
            </a:pPr>
            <a:r>
              <a:rPr b="1" i="0" lang="en-US" sz="3000" u="none" cap="none" strike="noStrike">
                <a:solidFill>
                  <a:schemeClr val="dk1"/>
                </a:solidFill>
                <a:latin typeface="Arial"/>
                <a:ea typeface="Arial"/>
                <a:cs typeface="Arial"/>
                <a:sym typeface="Arial"/>
              </a:rPr>
              <a:t>ASD ভোটদান</a:t>
            </a:r>
            <a:endParaRPr/>
          </a:p>
          <a:p>
            <a:pPr indent="-929004" lvl="2" marL="2072004" marR="0" rtl="0" algn="l">
              <a:spcBef>
                <a:spcPts val="0"/>
              </a:spcBef>
              <a:spcAft>
                <a:spcPts val="0"/>
              </a:spcAft>
              <a:buClr>
                <a:schemeClr val="dk1"/>
              </a:buClr>
              <a:buSzPts val="3000"/>
              <a:buFont typeface="Arial"/>
              <a:buAutoNum type="arabicPeriod"/>
            </a:pPr>
            <a:r>
              <a:rPr b="1" i="0" lang="en-US" sz="3000" u="none" cap="none" strike="noStrike">
                <a:solidFill>
                  <a:schemeClr val="dk1"/>
                </a:solidFill>
                <a:latin typeface="Arial"/>
                <a:ea typeface="Arial"/>
                <a:cs typeface="Arial"/>
                <a:sym typeface="Arial"/>
              </a:rPr>
              <a:t>Proxy ভোটদান</a:t>
            </a:r>
            <a:endParaRPr b="1" i="0" sz="3000" u="none" cap="none" strike="noStrike">
              <a:solidFill>
                <a:schemeClr val="dk1"/>
              </a:solidFill>
              <a:latin typeface="Arial"/>
              <a:ea typeface="Arial"/>
              <a:cs typeface="Arial"/>
              <a:sym typeface="Arial"/>
            </a:endParaRPr>
          </a:p>
          <a:p>
            <a:pPr indent="-929004" lvl="2" marL="2072004" marR="0" rtl="0" algn="l">
              <a:spcBef>
                <a:spcPts val="0"/>
              </a:spcBef>
              <a:spcAft>
                <a:spcPts val="0"/>
              </a:spcAft>
              <a:buClr>
                <a:schemeClr val="dk1"/>
              </a:buClr>
              <a:buSzPts val="3000"/>
              <a:buFont typeface="Arial"/>
              <a:buAutoNum type="arabicPeriod"/>
            </a:pPr>
            <a:r>
              <a:rPr b="1" i="0" lang="en-US" sz="3000" u="none" cap="none" strike="noStrike">
                <a:solidFill>
                  <a:schemeClr val="dk1"/>
                </a:solidFill>
                <a:latin typeface="Arial"/>
                <a:ea typeface="Arial"/>
                <a:cs typeface="Arial"/>
                <a:sym typeface="Arial"/>
              </a:rPr>
              <a:t>ভোট না দেওয়ার সিদ্ধান্ত নিচ্ছেন</a:t>
            </a:r>
            <a:endParaRPr/>
          </a:p>
          <a:p>
            <a:pPr indent="-929004" lvl="2" marL="2072004" marR="0" rtl="0" algn="l">
              <a:spcBef>
                <a:spcPts val="0"/>
              </a:spcBef>
              <a:spcAft>
                <a:spcPts val="0"/>
              </a:spcAft>
              <a:buClr>
                <a:schemeClr val="dk1"/>
              </a:buClr>
              <a:buSzPts val="3000"/>
              <a:buFont typeface="Arial"/>
              <a:buAutoNum type="arabicPeriod"/>
            </a:pPr>
            <a:r>
              <a:rPr b="1" i="0" lang="en-US" sz="3000" u="none" cap="none" strike="noStrike">
                <a:solidFill>
                  <a:schemeClr val="dk1"/>
                </a:solidFill>
                <a:latin typeface="Arial"/>
                <a:ea typeface="Arial"/>
                <a:cs typeface="Arial"/>
                <a:sym typeface="Arial"/>
              </a:rPr>
              <a:t>ভোটিং পদ্ধতি লঙ্ঘন</a:t>
            </a:r>
            <a:endParaRPr/>
          </a:p>
          <a:p>
            <a:pPr indent="-627380" lvl="0" marL="929005" marR="0" rtl="0" algn="ctr">
              <a:spcBef>
                <a:spcPts val="0"/>
              </a:spcBef>
              <a:spcAft>
                <a:spcPts val="0"/>
              </a:spcAft>
              <a:buClr>
                <a:schemeClr val="dk1"/>
              </a:buClr>
              <a:buSzPts val="4750"/>
              <a:buFont typeface="Calibri"/>
              <a:buNone/>
            </a:pPr>
            <a:r>
              <a:t/>
            </a:r>
            <a:endParaRPr b="1" sz="4750">
              <a:solidFill>
                <a:srgbClr val="C00000"/>
              </a:solidFill>
              <a:latin typeface="Arial"/>
              <a:ea typeface="Arial"/>
              <a:cs typeface="Arial"/>
              <a:sym typeface="Arial"/>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9" name="Shape 1599"/>
        <p:cNvGrpSpPr/>
        <p:nvPr/>
      </p:nvGrpSpPr>
      <p:grpSpPr>
        <a:xfrm>
          <a:off x="0" y="0"/>
          <a:ext cx="0" cy="0"/>
          <a:chOff x="0" y="0"/>
          <a:chExt cx="0" cy="0"/>
        </a:xfrm>
      </p:grpSpPr>
      <p:sp>
        <p:nvSpPr>
          <p:cNvPr id="1600" name="Google Shape;1600;p121"/>
          <p:cNvSpPr/>
          <p:nvPr/>
        </p:nvSpPr>
        <p:spPr>
          <a:xfrm>
            <a:off x="175491" y="777078"/>
            <a:ext cx="11757891" cy="5909310"/>
          </a:xfrm>
          <a:prstGeom prst="rect">
            <a:avLst/>
          </a:prstGeom>
          <a:noFill/>
          <a:ln>
            <a:noFill/>
          </a:ln>
        </p:spPr>
        <p:txBody>
          <a:bodyPr anchorCtr="0" anchor="t" bIns="45700" lIns="91425" spcFirstLastPara="1" rIns="91425" wrap="square" tIns="45700">
            <a:spAutoFit/>
          </a:bodyPr>
          <a:lstStyle/>
          <a:p>
            <a:pPr indent="-428625" lvl="0" marL="428625" marR="0" rtl="0" algn="just">
              <a:spcBef>
                <a:spcPts val="0"/>
              </a:spcBef>
              <a:spcAft>
                <a:spcPts val="0"/>
              </a:spcAft>
              <a:buClr>
                <a:srgbClr val="000000"/>
              </a:buClr>
              <a:buSzPts val="2700"/>
              <a:buFont typeface="Arial"/>
              <a:buChar char="•"/>
            </a:pPr>
            <a:r>
              <a:rPr lang="en-US" sz="2700">
                <a:solidFill>
                  <a:srgbClr val="000000"/>
                </a:solidFill>
                <a:latin typeface="Arial"/>
                <a:ea typeface="Arial"/>
                <a:cs typeface="Arial"/>
                <a:sym typeface="Arial"/>
              </a:rPr>
              <a:t>প্রকৃত ভোট চলাকালীন সি.ইউ বা বি.ইউ সঠিকভাবে কাজ না করার ক্ষেত্রে সি.ইউ, বি.ইউ এবং ভিভিপ্যাট সহ পুরো ইভিএম প্রতিস্থাপন করা প্রয়োজন। তবে এ জাতীয় ক্ষেত্রে মক পোলে নোটাসহ প্রতিদ্বন্দ্বী প্রত্যেক প্রার্থীকে মাত্র একটি ভোট ভোট </a:t>
            </a:r>
            <a:r>
              <a:rPr lang="en-US" sz="2700">
                <a:solidFill>
                  <a:schemeClr val="dk1"/>
                </a:solidFill>
                <a:latin typeface="Arial"/>
                <a:ea typeface="Arial"/>
                <a:cs typeface="Arial"/>
                <a:sym typeface="Arial"/>
              </a:rPr>
              <a:t>দিতে হবে</a:t>
            </a:r>
            <a:endParaRPr sz="2700">
              <a:solidFill>
                <a:srgbClr val="000000"/>
              </a:solidFill>
              <a:latin typeface="Arial"/>
              <a:ea typeface="Arial"/>
              <a:cs typeface="Arial"/>
              <a:sym typeface="Arial"/>
            </a:endParaRPr>
          </a:p>
          <a:p>
            <a:pPr indent="-257175" lvl="0" marL="428625" marR="0" rtl="0" algn="just">
              <a:spcBef>
                <a:spcPts val="0"/>
              </a:spcBef>
              <a:spcAft>
                <a:spcPts val="0"/>
              </a:spcAft>
              <a:buClr>
                <a:schemeClr val="dk1"/>
              </a:buClr>
              <a:buSzPts val="2700"/>
              <a:buFont typeface="Arial"/>
              <a:buNone/>
            </a:pPr>
            <a:r>
              <a:t/>
            </a:r>
            <a:endParaRPr sz="2700">
              <a:solidFill>
                <a:srgbClr val="000000"/>
              </a:solidFill>
              <a:latin typeface="Arial"/>
              <a:ea typeface="Arial"/>
              <a:cs typeface="Arial"/>
              <a:sym typeface="Arial"/>
            </a:endParaRPr>
          </a:p>
          <a:p>
            <a:pPr indent="-428625" lvl="0" marL="428625" marR="0" rtl="0" algn="just">
              <a:spcBef>
                <a:spcPts val="0"/>
              </a:spcBef>
              <a:spcAft>
                <a:spcPts val="0"/>
              </a:spcAft>
              <a:buClr>
                <a:srgbClr val="C00000"/>
              </a:buClr>
              <a:buSzPts val="2700"/>
              <a:buFont typeface="Arial"/>
              <a:buChar char="•"/>
            </a:pPr>
            <a:r>
              <a:rPr lang="en-US" sz="2700">
                <a:solidFill>
                  <a:srgbClr val="C00000"/>
                </a:solidFill>
                <a:latin typeface="Arial"/>
                <a:ea typeface="Arial"/>
                <a:cs typeface="Arial"/>
                <a:sym typeface="Arial"/>
              </a:rPr>
              <a:t>সি.ইউ থেকে সমস্ত মক পোলের ডেটা CRC করতে হবে এবং ভিভিপ্যাট থেকে পেপার স্লিপ ড্রপ বাক্স থেকে সরিয়ে ফেলতে হবে। প্রিজাইডিং অফিসার, পোলিং এজেন্টদের খালি ড্রপ বাক্স দেখাবেন</a:t>
            </a:r>
            <a:endParaRPr sz="2700">
              <a:solidFill>
                <a:srgbClr val="C00000"/>
              </a:solidFill>
              <a:latin typeface="Arial"/>
              <a:ea typeface="Arial"/>
              <a:cs typeface="Arial"/>
              <a:sym typeface="Arial"/>
            </a:endParaRPr>
          </a:p>
          <a:p>
            <a:pPr indent="-257175" lvl="0" marL="428625" marR="0" rtl="0" algn="just">
              <a:spcBef>
                <a:spcPts val="0"/>
              </a:spcBef>
              <a:spcAft>
                <a:spcPts val="0"/>
              </a:spcAft>
              <a:buClr>
                <a:schemeClr val="dk1"/>
              </a:buClr>
              <a:buSzPts val="2700"/>
              <a:buFont typeface="Arial"/>
              <a:buNone/>
            </a:pPr>
            <a:r>
              <a:t/>
            </a:r>
            <a:endParaRPr sz="2700">
              <a:solidFill>
                <a:srgbClr val="000000"/>
              </a:solidFill>
              <a:latin typeface="Arial"/>
              <a:ea typeface="Arial"/>
              <a:cs typeface="Arial"/>
              <a:sym typeface="Arial"/>
            </a:endParaRPr>
          </a:p>
          <a:p>
            <a:pPr indent="-428625" lvl="0" marL="428625" marR="0" rtl="0" algn="just">
              <a:spcBef>
                <a:spcPts val="0"/>
              </a:spcBef>
              <a:spcAft>
                <a:spcPts val="0"/>
              </a:spcAft>
              <a:buClr>
                <a:srgbClr val="000000"/>
              </a:buClr>
              <a:buSzPts val="2700"/>
              <a:buFont typeface="Arial"/>
              <a:buChar char="•"/>
            </a:pPr>
            <a:r>
              <a:rPr lang="en-US" sz="2700">
                <a:solidFill>
                  <a:srgbClr val="000000"/>
                </a:solidFill>
                <a:latin typeface="Arial"/>
                <a:ea typeface="Arial"/>
                <a:cs typeface="Arial"/>
                <a:sym typeface="Arial"/>
              </a:rPr>
              <a:t>মক পোল ভিভিপ্যাট পেপার স্লিপগুলির পিছনে রাবার স্ট্যাম্পের সাহায্যে “MOCK POLL SLIPS" স্ট্যাম্প মারতে হবে, তারপরে তাদের পুরু কালো কাগজের একটি খামে রাখা উচিত এবং গোলাপী কাগজের সিল দিয়ে সিল করা।   </a:t>
            </a:r>
            <a:endParaRPr/>
          </a:p>
          <a:p>
            <a:pPr indent="-257175" lvl="0" marL="428625" marR="0" rtl="0" algn="just">
              <a:spcBef>
                <a:spcPts val="0"/>
              </a:spcBef>
              <a:spcAft>
                <a:spcPts val="0"/>
              </a:spcAft>
              <a:buClr>
                <a:schemeClr val="dk1"/>
              </a:buClr>
              <a:buSzPts val="2700"/>
              <a:buFont typeface="Arial"/>
              <a:buNone/>
            </a:pPr>
            <a:r>
              <a:t/>
            </a:r>
            <a:endParaRPr sz="2700">
              <a:solidFill>
                <a:srgbClr val="000000"/>
              </a:solidFill>
              <a:latin typeface="Arial"/>
              <a:ea typeface="Arial"/>
              <a:cs typeface="Arial"/>
              <a:sym typeface="Arial"/>
            </a:endParaRPr>
          </a:p>
          <a:p>
            <a:pPr indent="-428625" lvl="0" marL="428625" marR="0" rtl="0" algn="just">
              <a:spcBef>
                <a:spcPts val="0"/>
              </a:spcBef>
              <a:spcAft>
                <a:spcPts val="0"/>
              </a:spcAft>
              <a:buClr>
                <a:srgbClr val="C00000"/>
              </a:buClr>
              <a:buSzPts val="2700"/>
              <a:buFont typeface="Arial"/>
              <a:buChar char="•"/>
            </a:pPr>
            <a:r>
              <a:rPr lang="en-US" sz="2700">
                <a:solidFill>
                  <a:srgbClr val="C00000"/>
                </a:solidFill>
                <a:latin typeface="Arial"/>
                <a:ea typeface="Arial"/>
                <a:cs typeface="Arial"/>
                <a:sym typeface="Arial"/>
              </a:rPr>
              <a:t>প্রকৃত ভোটের সময় কেবলমাত্র ভিভিপ্যাট প্রতিস্থাপনের ক্ষেত্রে, কোনও মক পোল করতে লাগবে না ।</a:t>
            </a:r>
            <a:endParaRPr/>
          </a:p>
        </p:txBody>
      </p:sp>
      <p:sp>
        <p:nvSpPr>
          <p:cNvPr id="1601" name="Google Shape;1601;p121"/>
          <p:cNvSpPr/>
          <p:nvPr/>
        </p:nvSpPr>
        <p:spPr>
          <a:xfrm>
            <a:off x="0" y="190500"/>
            <a:ext cx="12192000" cy="553998"/>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000">
                <a:solidFill>
                  <a:srgbClr val="00B0F0"/>
                </a:solidFill>
                <a:latin typeface="Arial"/>
                <a:ea typeface="Arial"/>
                <a:cs typeface="Arial"/>
                <a:sym typeface="Arial"/>
              </a:rPr>
              <a:t>ভোটের সময় ইভিএম-ভিভিপ্যাট প্রতিস্থাপন</a:t>
            </a:r>
            <a:endParaRPr b="1" sz="3000">
              <a:solidFill>
                <a:srgbClr val="00B0F0"/>
              </a:solidFill>
              <a:latin typeface="Arial"/>
              <a:ea typeface="Arial"/>
              <a:cs typeface="Arial"/>
              <a:sym typeface="Arial"/>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5" name="Shape 1605"/>
        <p:cNvGrpSpPr/>
        <p:nvPr/>
      </p:nvGrpSpPr>
      <p:grpSpPr>
        <a:xfrm>
          <a:off x="0" y="0"/>
          <a:ext cx="0" cy="0"/>
          <a:chOff x="0" y="0"/>
          <a:chExt cx="0" cy="0"/>
        </a:xfrm>
      </p:grpSpPr>
      <p:sp>
        <p:nvSpPr>
          <p:cNvPr id="1606" name="Google Shape;1606;p122"/>
          <p:cNvSpPr/>
          <p:nvPr/>
        </p:nvSpPr>
        <p:spPr>
          <a:xfrm>
            <a:off x="1775521" y="1682813"/>
            <a:ext cx="3118284" cy="504754"/>
          </a:xfrm>
          <a:prstGeom prst="rect">
            <a:avLst/>
          </a:prstGeom>
          <a:gradFill>
            <a:gsLst>
              <a:gs pos="0">
                <a:srgbClr val="92AAEA"/>
              </a:gs>
              <a:gs pos="50000">
                <a:srgbClr val="BDCAF0"/>
              </a:gs>
              <a:gs pos="100000">
                <a:srgbClr val="DEE4F7"/>
              </a:gs>
            </a:gsLst>
            <a:lin ang="5400000" scaled="0"/>
          </a:gradFill>
          <a:ln cap="flat" cmpd="sng" w="9525">
            <a:solidFill>
              <a:srgbClr val="323F4F"/>
            </a:solidFill>
            <a:prstDash val="solid"/>
            <a:round/>
            <a:headEnd len="sm" w="sm" type="none"/>
            <a:tailEnd len="sm" w="sm" type="none"/>
          </a:ln>
        </p:spPr>
        <p:txBody>
          <a:bodyPr anchorCtr="0" anchor="t" bIns="36575" lIns="73150" spcFirstLastPara="1" rIns="73150" wrap="square" tIns="36575">
            <a:spAutoFit/>
          </a:bodyPr>
          <a:lstStyle/>
          <a:p>
            <a:pPr indent="0" lvl="0" marL="0" marR="0" rtl="0" algn="l">
              <a:spcBef>
                <a:spcPts val="0"/>
              </a:spcBef>
              <a:spcAft>
                <a:spcPts val="0"/>
              </a:spcAft>
              <a:buNone/>
            </a:pPr>
            <a:r>
              <a:rPr b="1" lang="en-US" sz="2000">
                <a:solidFill>
                  <a:srgbClr val="000000"/>
                </a:solidFill>
                <a:latin typeface="Arial"/>
                <a:ea typeface="Arial"/>
                <a:cs typeface="Arial"/>
                <a:sym typeface="Arial"/>
              </a:rPr>
              <a:t>mock poll </a:t>
            </a:r>
            <a:r>
              <a:rPr b="1" lang="en-US" sz="2800">
                <a:solidFill>
                  <a:srgbClr val="000000"/>
                </a:solidFill>
                <a:latin typeface="Arial"/>
                <a:ea typeface="Arial"/>
                <a:cs typeface="Arial"/>
                <a:sym typeface="Arial"/>
              </a:rPr>
              <a:t>এর সময়</a:t>
            </a:r>
            <a:endParaRPr b="1" sz="2400">
              <a:solidFill>
                <a:srgbClr val="000000"/>
              </a:solidFill>
              <a:latin typeface="Arial"/>
              <a:ea typeface="Arial"/>
              <a:cs typeface="Arial"/>
              <a:sym typeface="Arial"/>
            </a:endParaRPr>
          </a:p>
        </p:txBody>
      </p:sp>
      <p:sp>
        <p:nvSpPr>
          <p:cNvPr id="1607" name="Google Shape;1607;p122"/>
          <p:cNvSpPr/>
          <p:nvPr/>
        </p:nvSpPr>
        <p:spPr>
          <a:xfrm>
            <a:off x="1775520" y="214370"/>
            <a:ext cx="8651180" cy="443198"/>
          </a:xfrm>
          <a:prstGeom prst="rect">
            <a:avLst/>
          </a:prstGeom>
          <a:solidFill>
            <a:srgbClr val="E7F4D8"/>
          </a:solidFill>
          <a:ln cap="flat" cmpd="sng" w="9525">
            <a:solidFill>
              <a:srgbClr val="323F4F"/>
            </a:solidFill>
            <a:prstDash val="solid"/>
            <a:round/>
            <a:headEnd len="sm" w="sm" type="none"/>
            <a:tailEnd len="sm" w="sm" type="none"/>
          </a:ln>
        </p:spPr>
        <p:txBody>
          <a:bodyPr anchorCtr="0" anchor="t" bIns="36575" lIns="73150" spcFirstLastPara="1" rIns="73150" wrap="square" tIns="36575">
            <a:spAutoFit/>
          </a:bodyPr>
          <a:lstStyle/>
          <a:p>
            <a:pPr indent="0" lvl="0" marL="0" marR="0" rtl="0" algn="ctr">
              <a:spcBef>
                <a:spcPts val="0"/>
              </a:spcBef>
              <a:spcAft>
                <a:spcPts val="0"/>
              </a:spcAft>
              <a:buNone/>
            </a:pPr>
            <a:r>
              <a:rPr b="1" lang="en-US" sz="2250">
                <a:solidFill>
                  <a:srgbClr val="C00000"/>
                </a:solidFill>
                <a:latin typeface="Arial"/>
                <a:ea typeface="Arial"/>
                <a:cs typeface="Arial"/>
                <a:sym typeface="Arial"/>
              </a:rPr>
              <a:t>EVM/VVPAT </a:t>
            </a:r>
            <a:r>
              <a:rPr b="1" lang="en-US" sz="2400">
                <a:solidFill>
                  <a:srgbClr val="C00000"/>
                </a:solidFill>
                <a:latin typeface="Arial"/>
                <a:ea typeface="Arial"/>
                <a:cs typeface="Arial"/>
                <a:sym typeface="Arial"/>
              </a:rPr>
              <a:t>এর প্রতিস্থাপন</a:t>
            </a:r>
            <a:endParaRPr b="1" sz="2250">
              <a:solidFill>
                <a:srgbClr val="C00000"/>
              </a:solidFill>
              <a:latin typeface="Arial"/>
              <a:ea typeface="Arial"/>
              <a:cs typeface="Arial"/>
              <a:sym typeface="Arial"/>
            </a:endParaRPr>
          </a:p>
        </p:txBody>
      </p:sp>
      <p:sp>
        <p:nvSpPr>
          <p:cNvPr id="1608" name="Google Shape;1608;p122"/>
          <p:cNvSpPr/>
          <p:nvPr/>
        </p:nvSpPr>
        <p:spPr>
          <a:xfrm rot="-8296519">
            <a:off x="4721075" y="599267"/>
            <a:ext cx="1484644" cy="1480392"/>
          </a:xfrm>
          <a:prstGeom prst="leftUpArrow">
            <a:avLst/>
          </a:prstGeom>
          <a:solidFill>
            <a:schemeClr val="accent1"/>
          </a:solidFill>
          <a:ln cap="flat" cmpd="sng" w="12700">
            <a:solidFill>
              <a:srgbClr val="31538F"/>
            </a:solidFill>
            <a:prstDash val="solid"/>
            <a:miter lim="800000"/>
            <a:headEnd len="sm" w="sm" type="none"/>
            <a:tailEnd len="sm" w="sm" type="none"/>
          </a:ln>
        </p:spPr>
        <p:txBody>
          <a:bodyPr anchorCtr="0" anchor="ctr" bIns="36575" lIns="73150" spcFirstLastPara="1" rIns="73150" wrap="square" tIns="36575">
            <a:noAutofit/>
          </a:bodyPr>
          <a:lstStyle/>
          <a:p>
            <a:pPr indent="0" lvl="0" marL="0" marR="0" rtl="0" algn="ctr">
              <a:spcBef>
                <a:spcPts val="0"/>
              </a:spcBef>
              <a:spcAft>
                <a:spcPts val="0"/>
              </a:spcAft>
              <a:buNone/>
            </a:pPr>
            <a:r>
              <a:t/>
            </a:r>
            <a:endParaRPr sz="2250">
              <a:solidFill>
                <a:srgbClr val="FFFFFF"/>
              </a:solidFill>
              <a:latin typeface="Calibri"/>
              <a:ea typeface="Calibri"/>
              <a:cs typeface="Calibri"/>
              <a:sym typeface="Calibri"/>
            </a:endParaRPr>
          </a:p>
        </p:txBody>
      </p:sp>
      <p:sp>
        <p:nvSpPr>
          <p:cNvPr id="1609" name="Google Shape;1609;p122"/>
          <p:cNvSpPr/>
          <p:nvPr/>
        </p:nvSpPr>
        <p:spPr>
          <a:xfrm>
            <a:off x="6024829" y="1682813"/>
            <a:ext cx="2371704" cy="504754"/>
          </a:xfrm>
          <a:prstGeom prst="rect">
            <a:avLst/>
          </a:prstGeom>
          <a:gradFill>
            <a:gsLst>
              <a:gs pos="0">
                <a:srgbClr val="92AAEA"/>
              </a:gs>
              <a:gs pos="50000">
                <a:srgbClr val="BDCAF0"/>
              </a:gs>
              <a:gs pos="100000">
                <a:srgbClr val="DEE4F7"/>
              </a:gs>
            </a:gsLst>
            <a:lin ang="5400000" scaled="0"/>
          </a:gradFill>
          <a:ln cap="flat" cmpd="sng" w="9525">
            <a:solidFill>
              <a:srgbClr val="323F4F"/>
            </a:solidFill>
            <a:prstDash val="solid"/>
            <a:round/>
            <a:headEnd len="sm" w="sm" type="none"/>
            <a:tailEnd len="sm" w="sm" type="none"/>
          </a:ln>
        </p:spPr>
        <p:txBody>
          <a:bodyPr anchorCtr="0" anchor="t" bIns="36575" lIns="73150" spcFirstLastPara="1" rIns="73150" wrap="square" tIns="36575">
            <a:spAutoFit/>
          </a:bodyPr>
          <a:lstStyle/>
          <a:p>
            <a:pPr indent="0" lvl="0" marL="0" marR="0" rtl="0" algn="l">
              <a:spcBef>
                <a:spcPts val="0"/>
              </a:spcBef>
              <a:spcAft>
                <a:spcPts val="0"/>
              </a:spcAft>
              <a:buNone/>
            </a:pPr>
            <a:r>
              <a:rPr lang="en-US" sz="2250">
                <a:solidFill>
                  <a:srgbClr val="000000"/>
                </a:solidFill>
                <a:latin typeface="Arial"/>
                <a:ea typeface="Arial"/>
                <a:cs typeface="Arial"/>
                <a:sym typeface="Arial"/>
              </a:rPr>
              <a:t> </a:t>
            </a:r>
            <a:r>
              <a:rPr b="1" lang="en-US" sz="2400">
                <a:solidFill>
                  <a:srgbClr val="000000"/>
                </a:solidFill>
                <a:latin typeface="Arial"/>
                <a:ea typeface="Arial"/>
                <a:cs typeface="Arial"/>
                <a:sym typeface="Arial"/>
              </a:rPr>
              <a:t>poll </a:t>
            </a:r>
            <a:r>
              <a:rPr b="1" lang="en-US" sz="2800">
                <a:solidFill>
                  <a:srgbClr val="000000"/>
                </a:solidFill>
                <a:latin typeface="Arial"/>
                <a:ea typeface="Arial"/>
                <a:cs typeface="Arial"/>
                <a:sym typeface="Arial"/>
              </a:rPr>
              <a:t>এর সময়</a:t>
            </a:r>
            <a:endParaRPr b="1" sz="2250">
              <a:solidFill>
                <a:srgbClr val="000000"/>
              </a:solidFill>
              <a:latin typeface="Arial"/>
              <a:ea typeface="Arial"/>
              <a:cs typeface="Arial"/>
              <a:sym typeface="Arial"/>
            </a:endParaRPr>
          </a:p>
        </p:txBody>
      </p:sp>
      <p:sp>
        <p:nvSpPr>
          <p:cNvPr id="1610" name="Google Shape;1610;p122"/>
          <p:cNvSpPr/>
          <p:nvPr/>
        </p:nvSpPr>
        <p:spPr>
          <a:xfrm>
            <a:off x="2806036" y="2247758"/>
            <a:ext cx="171451" cy="400053"/>
          </a:xfrm>
          <a:prstGeom prst="down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36575" lIns="73150" spcFirstLastPara="1" rIns="73150" wrap="square" tIns="36575">
            <a:noAutofit/>
          </a:bodyPr>
          <a:lstStyle/>
          <a:p>
            <a:pPr indent="0" lvl="0" marL="0" marR="0" rtl="0" algn="ctr">
              <a:spcBef>
                <a:spcPts val="0"/>
              </a:spcBef>
              <a:spcAft>
                <a:spcPts val="0"/>
              </a:spcAft>
              <a:buNone/>
            </a:pPr>
            <a:r>
              <a:t/>
            </a:r>
            <a:endParaRPr sz="2250">
              <a:solidFill>
                <a:srgbClr val="FFFFFF"/>
              </a:solidFill>
              <a:latin typeface="Calibri"/>
              <a:ea typeface="Calibri"/>
              <a:cs typeface="Calibri"/>
              <a:sym typeface="Calibri"/>
            </a:endParaRPr>
          </a:p>
        </p:txBody>
      </p:sp>
      <p:sp>
        <p:nvSpPr>
          <p:cNvPr id="1611" name="Google Shape;1611;p122"/>
          <p:cNvSpPr/>
          <p:nvPr/>
        </p:nvSpPr>
        <p:spPr>
          <a:xfrm>
            <a:off x="1775520" y="2682945"/>
            <a:ext cx="2320218" cy="2659190"/>
          </a:xfrm>
          <a:prstGeom prst="rect">
            <a:avLst/>
          </a:prstGeom>
          <a:solidFill>
            <a:srgbClr val="FFCCCC"/>
          </a:solidFill>
          <a:ln cap="flat" cmpd="sng" w="9525">
            <a:solidFill>
              <a:srgbClr val="323F4F"/>
            </a:solidFill>
            <a:prstDash val="solid"/>
            <a:round/>
            <a:headEnd len="sm" w="sm" type="none"/>
            <a:tailEnd len="sm" w="sm" type="none"/>
          </a:ln>
          <a:effectLst>
            <a:outerShdw blurRad="50800" rotWithShape="0" algn="t" dir="5400000" dist="38100">
              <a:srgbClr val="000000">
                <a:alpha val="40000"/>
              </a:srgbClr>
            </a:outerShdw>
          </a:effectLst>
        </p:spPr>
        <p:txBody>
          <a:bodyPr anchorCtr="0" anchor="t" bIns="36575" lIns="73150" spcFirstLastPara="1" rIns="73150" wrap="square" tIns="36575">
            <a:spAutoFit/>
          </a:bodyPr>
          <a:lstStyle/>
          <a:p>
            <a:pPr indent="0" lvl="0" marL="0" marR="0" rtl="0" algn="ctr">
              <a:spcBef>
                <a:spcPts val="0"/>
              </a:spcBef>
              <a:spcAft>
                <a:spcPts val="0"/>
              </a:spcAft>
              <a:buNone/>
            </a:pPr>
            <a:r>
              <a:rPr lang="en-US" sz="2800">
                <a:solidFill>
                  <a:srgbClr val="000000"/>
                </a:solidFill>
                <a:latin typeface="Arial"/>
                <a:ea typeface="Arial"/>
                <a:cs typeface="Arial"/>
                <a:sym typeface="Arial"/>
              </a:rPr>
              <a:t>শুধু </a:t>
            </a:r>
            <a:r>
              <a:rPr b="1" lang="en-US" sz="2000">
                <a:solidFill>
                  <a:srgbClr val="000000"/>
                </a:solidFill>
                <a:latin typeface="Arial"/>
                <a:ea typeface="Arial"/>
                <a:cs typeface="Arial"/>
                <a:sym typeface="Arial"/>
              </a:rPr>
              <a:t>defective</a:t>
            </a:r>
            <a:r>
              <a:rPr lang="en-US" sz="2000">
                <a:solidFill>
                  <a:srgbClr val="000000"/>
                </a:solidFill>
                <a:latin typeface="Arial"/>
                <a:ea typeface="Arial"/>
                <a:cs typeface="Arial"/>
                <a:sym typeface="Arial"/>
              </a:rPr>
              <a:t> </a:t>
            </a:r>
            <a:r>
              <a:rPr b="1" lang="en-US" sz="2000">
                <a:solidFill>
                  <a:srgbClr val="000000"/>
                </a:solidFill>
                <a:latin typeface="Arial"/>
                <a:ea typeface="Arial"/>
                <a:cs typeface="Arial"/>
                <a:sym typeface="Arial"/>
              </a:rPr>
              <a:t>unit</a:t>
            </a:r>
            <a:r>
              <a:rPr lang="en-US" sz="2000">
                <a:solidFill>
                  <a:srgbClr val="000000"/>
                </a:solidFill>
                <a:latin typeface="Arial"/>
                <a:ea typeface="Arial"/>
                <a:cs typeface="Arial"/>
                <a:sym typeface="Arial"/>
              </a:rPr>
              <a:t> </a:t>
            </a:r>
            <a:r>
              <a:rPr lang="en-US" sz="2800">
                <a:solidFill>
                  <a:srgbClr val="000000"/>
                </a:solidFill>
                <a:latin typeface="Arial"/>
                <a:ea typeface="Arial"/>
                <a:cs typeface="Arial"/>
                <a:sym typeface="Arial"/>
              </a:rPr>
              <a:t>মানে হয় </a:t>
            </a:r>
            <a:r>
              <a:rPr b="1" lang="en-US" sz="2000">
                <a:solidFill>
                  <a:srgbClr val="000000"/>
                </a:solidFill>
                <a:latin typeface="Arial"/>
                <a:ea typeface="Arial"/>
                <a:cs typeface="Arial"/>
                <a:sym typeface="Arial"/>
              </a:rPr>
              <a:t>CU</a:t>
            </a:r>
            <a:r>
              <a:rPr lang="en-US" sz="2000">
                <a:solidFill>
                  <a:srgbClr val="000000"/>
                </a:solidFill>
                <a:latin typeface="Arial"/>
                <a:ea typeface="Arial"/>
                <a:cs typeface="Arial"/>
                <a:sym typeface="Arial"/>
              </a:rPr>
              <a:t> </a:t>
            </a:r>
            <a:r>
              <a:rPr lang="en-US" sz="2800">
                <a:solidFill>
                  <a:srgbClr val="000000"/>
                </a:solidFill>
                <a:latin typeface="Arial"/>
                <a:ea typeface="Arial"/>
                <a:cs typeface="Arial"/>
                <a:sym typeface="Arial"/>
              </a:rPr>
              <a:t>নয়তো </a:t>
            </a:r>
            <a:r>
              <a:rPr b="1" lang="en-US" sz="2000">
                <a:solidFill>
                  <a:srgbClr val="000000"/>
                </a:solidFill>
                <a:latin typeface="Arial"/>
                <a:ea typeface="Arial"/>
                <a:cs typeface="Arial"/>
                <a:sym typeface="Arial"/>
              </a:rPr>
              <a:t>BU</a:t>
            </a:r>
            <a:r>
              <a:rPr lang="en-US" sz="2000">
                <a:solidFill>
                  <a:srgbClr val="000000"/>
                </a:solidFill>
                <a:latin typeface="Arial"/>
                <a:ea typeface="Arial"/>
                <a:cs typeface="Arial"/>
                <a:sym typeface="Arial"/>
              </a:rPr>
              <a:t> </a:t>
            </a:r>
            <a:r>
              <a:rPr lang="en-US" sz="2800">
                <a:solidFill>
                  <a:srgbClr val="000000"/>
                </a:solidFill>
                <a:latin typeface="Arial"/>
                <a:ea typeface="Arial"/>
                <a:cs typeface="Arial"/>
                <a:sym typeface="Arial"/>
              </a:rPr>
              <a:t>কিংবা </a:t>
            </a:r>
            <a:r>
              <a:rPr b="1" lang="en-US" sz="2000">
                <a:solidFill>
                  <a:srgbClr val="000000"/>
                </a:solidFill>
                <a:latin typeface="Arial"/>
                <a:ea typeface="Arial"/>
                <a:cs typeface="Arial"/>
                <a:sym typeface="Arial"/>
              </a:rPr>
              <a:t>VVPAT</a:t>
            </a:r>
            <a:r>
              <a:rPr lang="en-US" sz="2000">
                <a:solidFill>
                  <a:srgbClr val="000000"/>
                </a:solidFill>
                <a:latin typeface="Arial"/>
                <a:ea typeface="Arial"/>
                <a:cs typeface="Arial"/>
                <a:sym typeface="Arial"/>
              </a:rPr>
              <a:t> </a:t>
            </a:r>
            <a:r>
              <a:rPr lang="en-US" sz="2400">
                <a:solidFill>
                  <a:srgbClr val="000000"/>
                </a:solidFill>
                <a:latin typeface="Arial"/>
                <a:ea typeface="Arial"/>
                <a:cs typeface="Arial"/>
                <a:sym typeface="Arial"/>
              </a:rPr>
              <a:t>টি</a:t>
            </a:r>
            <a:r>
              <a:rPr lang="en-US" sz="2800">
                <a:solidFill>
                  <a:srgbClr val="000000"/>
                </a:solidFill>
                <a:latin typeface="Arial"/>
                <a:ea typeface="Arial"/>
                <a:cs typeface="Arial"/>
                <a:sym typeface="Arial"/>
              </a:rPr>
              <a:t>ই শুধু পাল্টানো হবে </a:t>
            </a:r>
            <a:endParaRPr/>
          </a:p>
        </p:txBody>
      </p:sp>
      <p:sp>
        <p:nvSpPr>
          <p:cNvPr id="1612" name="Google Shape;1612;p122"/>
          <p:cNvSpPr/>
          <p:nvPr/>
        </p:nvSpPr>
        <p:spPr>
          <a:xfrm>
            <a:off x="4877289" y="2682945"/>
            <a:ext cx="1543061" cy="766364"/>
          </a:xfrm>
          <a:prstGeom prst="rect">
            <a:avLst/>
          </a:prstGeom>
          <a:solidFill>
            <a:srgbClr val="FEE599"/>
          </a:solidFill>
          <a:ln cap="flat" cmpd="sng" w="9525">
            <a:solidFill>
              <a:srgbClr val="323F4F"/>
            </a:solidFill>
            <a:prstDash val="solid"/>
            <a:round/>
            <a:headEnd len="sm" w="sm" type="none"/>
            <a:tailEnd len="sm" w="sm" type="none"/>
          </a:ln>
        </p:spPr>
        <p:txBody>
          <a:bodyPr anchorCtr="0" anchor="t" bIns="36575" lIns="73150" spcFirstLastPara="1" rIns="73150" wrap="square" tIns="36575">
            <a:spAutoFit/>
          </a:bodyPr>
          <a:lstStyle/>
          <a:p>
            <a:pPr indent="0" lvl="0" marL="0" marR="0" rtl="0" algn="ctr">
              <a:spcBef>
                <a:spcPts val="0"/>
              </a:spcBef>
              <a:spcAft>
                <a:spcPts val="0"/>
              </a:spcAft>
              <a:buNone/>
            </a:pPr>
            <a:r>
              <a:rPr b="1" lang="en-US" sz="2250">
                <a:solidFill>
                  <a:srgbClr val="000000"/>
                </a:solidFill>
                <a:latin typeface="Arial"/>
                <a:ea typeface="Arial"/>
                <a:cs typeface="Arial"/>
                <a:sym typeface="Arial"/>
              </a:rPr>
              <a:t>BU/CU defective</a:t>
            </a:r>
            <a:endParaRPr/>
          </a:p>
        </p:txBody>
      </p:sp>
      <p:sp>
        <p:nvSpPr>
          <p:cNvPr id="1613" name="Google Shape;1613;p122"/>
          <p:cNvSpPr/>
          <p:nvPr/>
        </p:nvSpPr>
        <p:spPr>
          <a:xfrm rot="-8296519">
            <a:off x="6685433" y="2335163"/>
            <a:ext cx="968145" cy="784806"/>
          </a:xfrm>
          <a:prstGeom prst="leftUpArrow">
            <a:avLst/>
          </a:prstGeom>
          <a:solidFill>
            <a:srgbClr val="BF9000"/>
          </a:solidFill>
          <a:ln cap="flat" cmpd="sng" w="12700">
            <a:solidFill>
              <a:srgbClr val="31538F"/>
            </a:solidFill>
            <a:prstDash val="solid"/>
            <a:miter lim="800000"/>
            <a:headEnd len="sm" w="sm" type="none"/>
            <a:tailEnd len="sm" w="sm" type="none"/>
          </a:ln>
        </p:spPr>
        <p:txBody>
          <a:bodyPr anchorCtr="0" anchor="ctr" bIns="36575" lIns="73150" spcFirstLastPara="1" rIns="73150" wrap="square" tIns="36575">
            <a:noAutofit/>
          </a:bodyPr>
          <a:lstStyle/>
          <a:p>
            <a:pPr indent="0" lvl="0" marL="0" marR="0" rtl="0" algn="ctr">
              <a:spcBef>
                <a:spcPts val="0"/>
              </a:spcBef>
              <a:spcAft>
                <a:spcPts val="0"/>
              </a:spcAft>
              <a:buNone/>
            </a:pPr>
            <a:r>
              <a:t/>
            </a:r>
            <a:endParaRPr sz="2250">
              <a:solidFill>
                <a:srgbClr val="FFFFFF"/>
              </a:solidFill>
              <a:latin typeface="Calibri"/>
              <a:ea typeface="Calibri"/>
              <a:cs typeface="Calibri"/>
              <a:sym typeface="Calibri"/>
            </a:endParaRPr>
          </a:p>
        </p:txBody>
      </p:sp>
      <p:sp>
        <p:nvSpPr>
          <p:cNvPr id="1614" name="Google Shape;1614;p122"/>
          <p:cNvSpPr/>
          <p:nvPr/>
        </p:nvSpPr>
        <p:spPr>
          <a:xfrm>
            <a:off x="7791959" y="2682945"/>
            <a:ext cx="1543061" cy="766364"/>
          </a:xfrm>
          <a:prstGeom prst="rect">
            <a:avLst/>
          </a:prstGeom>
          <a:solidFill>
            <a:srgbClr val="FEE599"/>
          </a:solidFill>
          <a:ln cap="flat" cmpd="sng" w="9525">
            <a:solidFill>
              <a:srgbClr val="323F4F"/>
            </a:solidFill>
            <a:prstDash val="solid"/>
            <a:round/>
            <a:headEnd len="sm" w="sm" type="none"/>
            <a:tailEnd len="sm" w="sm" type="none"/>
          </a:ln>
        </p:spPr>
        <p:txBody>
          <a:bodyPr anchorCtr="0" anchor="t" bIns="36575" lIns="73150" spcFirstLastPara="1" rIns="73150" wrap="square" tIns="36575">
            <a:spAutoFit/>
          </a:bodyPr>
          <a:lstStyle/>
          <a:p>
            <a:pPr indent="0" lvl="0" marL="0" marR="0" rtl="0" algn="ctr">
              <a:spcBef>
                <a:spcPts val="0"/>
              </a:spcBef>
              <a:spcAft>
                <a:spcPts val="0"/>
              </a:spcAft>
              <a:buNone/>
            </a:pPr>
            <a:r>
              <a:rPr b="1" lang="en-US" sz="2250">
                <a:solidFill>
                  <a:srgbClr val="000000"/>
                </a:solidFill>
                <a:latin typeface="Arial"/>
                <a:ea typeface="Arial"/>
                <a:cs typeface="Arial"/>
                <a:sym typeface="Arial"/>
              </a:rPr>
              <a:t>VVPAT  defective</a:t>
            </a:r>
            <a:endParaRPr/>
          </a:p>
        </p:txBody>
      </p:sp>
      <p:sp>
        <p:nvSpPr>
          <p:cNvPr id="1615" name="Google Shape;1615;p122"/>
          <p:cNvSpPr/>
          <p:nvPr/>
        </p:nvSpPr>
        <p:spPr>
          <a:xfrm>
            <a:off x="5463397" y="3509912"/>
            <a:ext cx="285753" cy="726644"/>
          </a:xfrm>
          <a:prstGeom prst="down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36575" lIns="73150" spcFirstLastPara="1" rIns="73150" wrap="square" tIns="36575">
            <a:noAutofit/>
          </a:bodyPr>
          <a:lstStyle/>
          <a:p>
            <a:pPr indent="0" lvl="0" marL="0" marR="0" rtl="0" algn="ctr">
              <a:spcBef>
                <a:spcPts val="0"/>
              </a:spcBef>
              <a:spcAft>
                <a:spcPts val="0"/>
              </a:spcAft>
              <a:buNone/>
            </a:pPr>
            <a:r>
              <a:t/>
            </a:r>
            <a:endParaRPr sz="2250">
              <a:solidFill>
                <a:srgbClr val="FFFFFF"/>
              </a:solidFill>
              <a:latin typeface="Calibri"/>
              <a:ea typeface="Calibri"/>
              <a:cs typeface="Calibri"/>
              <a:sym typeface="Calibri"/>
            </a:endParaRPr>
          </a:p>
        </p:txBody>
      </p:sp>
      <p:sp>
        <p:nvSpPr>
          <p:cNvPr id="1616" name="Google Shape;1616;p122"/>
          <p:cNvSpPr/>
          <p:nvPr/>
        </p:nvSpPr>
        <p:spPr>
          <a:xfrm>
            <a:off x="8488393" y="3509912"/>
            <a:ext cx="304287" cy="726644"/>
          </a:xfrm>
          <a:prstGeom prst="down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36575" lIns="73150" spcFirstLastPara="1" rIns="73150" wrap="square" tIns="36575">
            <a:noAutofit/>
          </a:bodyPr>
          <a:lstStyle/>
          <a:p>
            <a:pPr indent="0" lvl="0" marL="0" marR="0" rtl="0" algn="ctr">
              <a:spcBef>
                <a:spcPts val="0"/>
              </a:spcBef>
              <a:spcAft>
                <a:spcPts val="0"/>
              </a:spcAft>
              <a:buNone/>
            </a:pPr>
            <a:r>
              <a:t/>
            </a:r>
            <a:endParaRPr sz="2250">
              <a:solidFill>
                <a:srgbClr val="FFFFFF"/>
              </a:solidFill>
              <a:latin typeface="Calibri"/>
              <a:ea typeface="Calibri"/>
              <a:cs typeface="Calibri"/>
              <a:sym typeface="Calibri"/>
            </a:endParaRPr>
          </a:p>
        </p:txBody>
      </p:sp>
      <p:sp>
        <p:nvSpPr>
          <p:cNvPr id="1617" name="Google Shape;1617;p122"/>
          <p:cNvSpPr/>
          <p:nvPr/>
        </p:nvSpPr>
        <p:spPr>
          <a:xfrm>
            <a:off x="4703339" y="4277377"/>
            <a:ext cx="2345161" cy="2228302"/>
          </a:xfrm>
          <a:prstGeom prst="rect">
            <a:avLst/>
          </a:prstGeom>
          <a:solidFill>
            <a:srgbClr val="FFCCCC"/>
          </a:solidFill>
          <a:ln cap="flat" cmpd="sng" w="9525">
            <a:solidFill>
              <a:srgbClr val="323F4F"/>
            </a:solidFill>
            <a:prstDash val="solid"/>
            <a:round/>
            <a:headEnd len="sm" w="sm" type="none"/>
            <a:tailEnd len="sm" w="sm" type="none"/>
          </a:ln>
          <a:effectLst>
            <a:outerShdw blurRad="50800" rotWithShape="0" algn="t" dir="5400000" dist="38100">
              <a:srgbClr val="000000">
                <a:alpha val="40000"/>
              </a:srgbClr>
            </a:outerShdw>
          </a:effectLst>
        </p:spPr>
        <p:txBody>
          <a:bodyPr anchorCtr="0" anchor="t" bIns="36575" lIns="73150" spcFirstLastPara="1" rIns="73150" wrap="square" tIns="36575">
            <a:spAutoFit/>
          </a:bodyPr>
          <a:lstStyle/>
          <a:p>
            <a:pPr indent="0" lvl="0" marL="0" marR="0" rtl="0" algn="just">
              <a:spcBef>
                <a:spcPts val="0"/>
              </a:spcBef>
              <a:spcAft>
                <a:spcPts val="0"/>
              </a:spcAft>
              <a:buNone/>
            </a:pPr>
            <a:r>
              <a:rPr b="1" lang="en-US" sz="2000">
                <a:solidFill>
                  <a:srgbClr val="000000"/>
                </a:solidFill>
                <a:latin typeface="Arial"/>
                <a:ea typeface="Arial"/>
                <a:cs typeface="Arial"/>
                <a:sym typeface="Arial"/>
              </a:rPr>
              <a:t>পুরো set মানে CU, BU VVPAT পালটানো হবে, </a:t>
            </a:r>
            <a:endParaRPr/>
          </a:p>
          <a:p>
            <a:pPr indent="0" lvl="0" marL="0" marR="0" rtl="0" algn="just">
              <a:spcBef>
                <a:spcPts val="0"/>
              </a:spcBef>
              <a:spcAft>
                <a:spcPts val="0"/>
              </a:spcAft>
              <a:buNone/>
            </a:pPr>
            <a:r>
              <a:rPr b="1" lang="en-US" sz="2000">
                <a:solidFill>
                  <a:srgbClr val="000000"/>
                </a:solidFill>
                <a:latin typeface="Arial"/>
                <a:ea typeface="Arial"/>
                <a:cs typeface="Arial"/>
                <a:sym typeface="Arial"/>
              </a:rPr>
              <a:t>-NOTA সমেত প্রতি প্রার্থীকে একটি করে ভোট দেওয়া হবে মক পোলে।</a:t>
            </a:r>
            <a:endParaRPr/>
          </a:p>
        </p:txBody>
      </p:sp>
      <p:sp>
        <p:nvSpPr>
          <p:cNvPr id="1618" name="Google Shape;1618;p122"/>
          <p:cNvSpPr/>
          <p:nvPr/>
        </p:nvSpPr>
        <p:spPr>
          <a:xfrm>
            <a:off x="7522132" y="4334829"/>
            <a:ext cx="2236808" cy="1551194"/>
          </a:xfrm>
          <a:prstGeom prst="rect">
            <a:avLst/>
          </a:prstGeom>
          <a:solidFill>
            <a:srgbClr val="FFCCCC"/>
          </a:solidFill>
          <a:ln cap="flat" cmpd="sng" w="9525">
            <a:solidFill>
              <a:srgbClr val="323F4F"/>
            </a:solidFill>
            <a:prstDash val="solid"/>
            <a:round/>
            <a:headEnd len="sm" w="sm" type="none"/>
            <a:tailEnd len="sm" w="sm" type="none"/>
          </a:ln>
          <a:effectLst>
            <a:outerShdw blurRad="50800" rotWithShape="0" algn="t" dir="5400000" dist="38100">
              <a:srgbClr val="000000">
                <a:alpha val="40000"/>
              </a:srgbClr>
            </a:outerShdw>
          </a:effectLst>
        </p:spPr>
        <p:txBody>
          <a:bodyPr anchorCtr="0" anchor="t" bIns="36575" lIns="73150" spcFirstLastPara="1" rIns="73150" wrap="square" tIns="36575">
            <a:spAutoFit/>
          </a:bodyPr>
          <a:lstStyle/>
          <a:p>
            <a:pPr indent="0" lvl="0" marL="0" marR="0" rtl="0" algn="just">
              <a:spcBef>
                <a:spcPts val="0"/>
              </a:spcBef>
              <a:spcAft>
                <a:spcPts val="0"/>
              </a:spcAft>
              <a:buNone/>
            </a:pPr>
            <a:r>
              <a:rPr lang="en-US" sz="2400">
                <a:solidFill>
                  <a:srgbClr val="000000"/>
                </a:solidFill>
                <a:latin typeface="Arial"/>
                <a:ea typeface="Arial"/>
                <a:cs typeface="Arial"/>
                <a:sym typeface="Arial"/>
              </a:rPr>
              <a:t>শুধু VVPAT টাই পালটানো হবে। কোনো মক পোল হবে না।</a:t>
            </a:r>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2" name="Shape 1622"/>
        <p:cNvGrpSpPr/>
        <p:nvPr/>
      </p:nvGrpSpPr>
      <p:grpSpPr>
        <a:xfrm>
          <a:off x="0" y="0"/>
          <a:ext cx="0" cy="0"/>
          <a:chOff x="0" y="0"/>
          <a:chExt cx="0" cy="0"/>
        </a:xfrm>
      </p:grpSpPr>
      <p:pic>
        <p:nvPicPr>
          <p:cNvPr descr="C:\Users\DELL\AppData\Local\Temp\ksohtml6048\wps1.png" id="1623" name="Google Shape;1623;p123"/>
          <p:cNvPicPr preferRelativeResize="0"/>
          <p:nvPr/>
        </p:nvPicPr>
        <p:blipFill rotWithShape="1">
          <a:blip r:embed="rId3">
            <a:alphaModFix/>
          </a:blip>
          <a:srcRect b="0" l="0" r="0" t="0"/>
          <a:stretch/>
        </p:blipFill>
        <p:spPr>
          <a:xfrm>
            <a:off x="1816608" y="190502"/>
            <a:ext cx="8686800" cy="6488119"/>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030A0"/>
        </a:solidFill>
      </p:bgPr>
    </p:bg>
    <p:spTree>
      <p:nvGrpSpPr>
        <p:cNvPr id="1627" name="Shape 1627"/>
        <p:cNvGrpSpPr/>
        <p:nvPr/>
      </p:nvGrpSpPr>
      <p:grpSpPr>
        <a:xfrm>
          <a:off x="0" y="0"/>
          <a:ext cx="0" cy="0"/>
          <a:chOff x="0" y="0"/>
          <a:chExt cx="0" cy="0"/>
        </a:xfrm>
      </p:grpSpPr>
      <p:grpSp>
        <p:nvGrpSpPr>
          <p:cNvPr id="1628" name="Google Shape;1628;p124"/>
          <p:cNvGrpSpPr/>
          <p:nvPr/>
        </p:nvGrpSpPr>
        <p:grpSpPr>
          <a:xfrm>
            <a:off x="3431944" y="132163"/>
            <a:ext cx="5086629" cy="6527430"/>
            <a:chOff x="3345680" y="80404"/>
            <a:chExt cx="5086629" cy="6527430"/>
          </a:xfrm>
        </p:grpSpPr>
        <p:pic>
          <p:nvPicPr>
            <p:cNvPr id="1629" name="Google Shape;1629;p124"/>
            <p:cNvPicPr preferRelativeResize="0"/>
            <p:nvPr/>
          </p:nvPicPr>
          <p:blipFill rotWithShape="1">
            <a:blip r:embed="rId3">
              <a:alphaModFix/>
            </a:blip>
            <a:srcRect b="0" l="0" r="0" t="0"/>
            <a:stretch/>
          </p:blipFill>
          <p:spPr>
            <a:xfrm>
              <a:off x="3345680" y="80404"/>
              <a:ext cx="5082327" cy="4600567"/>
            </a:xfrm>
            <a:prstGeom prst="rect">
              <a:avLst/>
            </a:prstGeom>
            <a:noFill/>
            <a:ln>
              <a:noFill/>
            </a:ln>
          </p:spPr>
        </p:pic>
        <p:pic>
          <p:nvPicPr>
            <p:cNvPr id="1630" name="Google Shape;1630;p124"/>
            <p:cNvPicPr preferRelativeResize="0"/>
            <p:nvPr/>
          </p:nvPicPr>
          <p:blipFill rotWithShape="1">
            <a:blip r:embed="rId4">
              <a:alphaModFix/>
            </a:blip>
            <a:srcRect b="31358" l="0" r="0" t="0"/>
            <a:stretch/>
          </p:blipFill>
          <p:spPr>
            <a:xfrm>
              <a:off x="3345680" y="4680971"/>
              <a:ext cx="5082327" cy="1702576"/>
            </a:xfrm>
            <a:prstGeom prst="rect">
              <a:avLst/>
            </a:prstGeom>
            <a:noFill/>
            <a:ln>
              <a:noFill/>
            </a:ln>
          </p:spPr>
        </p:pic>
        <p:pic>
          <p:nvPicPr>
            <p:cNvPr id="1631" name="Google Shape;1631;p124"/>
            <p:cNvPicPr preferRelativeResize="0"/>
            <p:nvPr/>
          </p:nvPicPr>
          <p:blipFill rotWithShape="1">
            <a:blip r:embed="rId4">
              <a:alphaModFix/>
            </a:blip>
            <a:srcRect b="17861" l="24041" r="0" t="74424"/>
            <a:stretch/>
          </p:blipFill>
          <p:spPr>
            <a:xfrm>
              <a:off x="3345680" y="6374921"/>
              <a:ext cx="5086629" cy="232913"/>
            </a:xfrm>
            <a:prstGeom prst="rect">
              <a:avLst/>
            </a:prstGeom>
            <a:noFill/>
            <a:ln>
              <a:noFill/>
            </a:ln>
          </p:spPr>
        </p:pic>
      </p:gr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5" name="Shape 1635"/>
        <p:cNvGrpSpPr/>
        <p:nvPr/>
      </p:nvGrpSpPr>
      <p:grpSpPr>
        <a:xfrm>
          <a:off x="0" y="0"/>
          <a:ext cx="0" cy="0"/>
          <a:chOff x="0" y="0"/>
          <a:chExt cx="0" cy="0"/>
        </a:xfrm>
      </p:grpSpPr>
      <p:sp>
        <p:nvSpPr>
          <p:cNvPr id="1636" name="Google Shape;1636;p125"/>
          <p:cNvSpPr txBox="1"/>
          <p:nvPr>
            <p:ph type="title"/>
          </p:nvPr>
        </p:nvSpPr>
        <p:spPr>
          <a:xfrm>
            <a:off x="0" y="188641"/>
            <a:ext cx="12192000" cy="504056"/>
          </a:xfrm>
          <a:prstGeom prst="rect">
            <a:avLst/>
          </a:prstGeom>
          <a:solidFill>
            <a:srgbClr val="FFFF00"/>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B0F0"/>
              </a:buClr>
              <a:buSzPts val="3000"/>
              <a:buFont typeface="Arial"/>
              <a:buNone/>
            </a:pPr>
            <a:r>
              <a:rPr b="1" lang="en-US" sz="3000">
                <a:solidFill>
                  <a:srgbClr val="00B0F0"/>
                </a:solidFill>
                <a:latin typeface="Arial"/>
                <a:ea typeface="Arial"/>
                <a:cs typeface="Arial"/>
                <a:sym typeface="Arial"/>
              </a:rPr>
              <a:t>VVPAT নিয়ে ভোটারের অভিযোগ (Rule 49 MA)</a:t>
            </a:r>
            <a:endParaRPr sz="3000">
              <a:solidFill>
                <a:srgbClr val="00B0F0"/>
              </a:solidFill>
              <a:latin typeface="Arial"/>
              <a:ea typeface="Arial"/>
              <a:cs typeface="Arial"/>
              <a:sym typeface="Arial"/>
            </a:endParaRPr>
          </a:p>
        </p:txBody>
      </p:sp>
      <p:sp>
        <p:nvSpPr>
          <p:cNvPr id="1637" name="Google Shape;1637;p125"/>
          <p:cNvSpPr txBox="1"/>
          <p:nvPr>
            <p:ph idx="1" type="body"/>
          </p:nvPr>
        </p:nvSpPr>
        <p:spPr>
          <a:xfrm>
            <a:off x="363070" y="836712"/>
            <a:ext cx="11698941" cy="5671663"/>
          </a:xfrm>
          <a:prstGeom prst="rect">
            <a:avLst/>
          </a:prstGeom>
          <a:noFill/>
          <a:ln>
            <a:noFill/>
          </a:ln>
        </p:spPr>
        <p:txBody>
          <a:bodyPr anchorCtr="0" anchor="t" bIns="45700" lIns="91425" spcFirstLastPara="1" rIns="91425" wrap="square" tIns="45700">
            <a:noAutofit/>
          </a:bodyPr>
          <a:lstStyle/>
          <a:p>
            <a:pPr indent="-228600" lvl="0" marL="228600" rtl="0" algn="just">
              <a:lnSpc>
                <a:spcPct val="90000"/>
              </a:lnSpc>
              <a:spcBef>
                <a:spcPts val="0"/>
              </a:spcBef>
              <a:spcAft>
                <a:spcPts val="0"/>
              </a:spcAft>
              <a:buClr>
                <a:schemeClr val="dk1"/>
              </a:buClr>
              <a:buSzPts val="2800"/>
              <a:buChar char="•"/>
            </a:pPr>
            <a:r>
              <a:rPr lang="en-US">
                <a:latin typeface="Arial"/>
                <a:ea typeface="Arial"/>
                <a:cs typeface="Arial"/>
                <a:sym typeface="Arial"/>
              </a:rPr>
              <a:t>যদি কোনো ভোটার অভি্যোগ করে যে VVPAT ভুল ভোট প্রদর্শন করছে তাহলে তাকে প্রিসাইডিং অফিসারের কাছে বিষয়টি জানাতে হবে।</a:t>
            </a:r>
            <a:endParaRPr>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2800"/>
              <a:buChar char="•"/>
            </a:pPr>
            <a:r>
              <a:rPr lang="en-US">
                <a:solidFill>
                  <a:srgbClr val="C00000"/>
                </a:solidFill>
                <a:latin typeface="Arial"/>
                <a:ea typeface="Arial"/>
                <a:cs typeface="Arial"/>
                <a:sym typeface="Arial"/>
              </a:rPr>
              <a:t>প্রিসাইডিং অফিসার তার থেকে একটি ঘোষণা পত্র নেবেন যে, যদি তিনি মিথ্যা বলে থাকেন তাহলে তার বিরুদ্ধে শাস্তিমূলক ব্যবস্থা নেওয়া হতে পারে।</a:t>
            </a:r>
            <a:endParaRPr/>
          </a:p>
          <a:p>
            <a:pPr indent="-228600" lvl="0" marL="228600" rtl="0" algn="just">
              <a:lnSpc>
                <a:spcPct val="90000"/>
              </a:lnSpc>
              <a:spcBef>
                <a:spcPts val="1000"/>
              </a:spcBef>
              <a:spcAft>
                <a:spcPts val="0"/>
              </a:spcAft>
              <a:buClr>
                <a:schemeClr val="dk1"/>
              </a:buClr>
              <a:buSzPts val="2800"/>
              <a:buChar char="•"/>
            </a:pPr>
            <a:r>
              <a:rPr lang="en-US">
                <a:latin typeface="Arial"/>
                <a:ea typeface="Arial"/>
                <a:cs typeface="Arial"/>
                <a:sym typeface="Arial"/>
              </a:rPr>
              <a:t>প্রিসাইডিং অফিসার সেই ভোটারের তথ্য আবার 17A তে পুরন করবে এবং সেই ভোটারকে একটি </a:t>
            </a:r>
            <a:r>
              <a:rPr b="1" lang="en-US">
                <a:solidFill>
                  <a:srgbClr val="FF0000"/>
                </a:solidFill>
                <a:latin typeface="Arial"/>
                <a:ea typeface="Arial"/>
                <a:cs typeface="Arial"/>
                <a:sym typeface="Arial"/>
              </a:rPr>
              <a:t>Test Vote  </a:t>
            </a:r>
            <a:r>
              <a:rPr lang="en-US">
                <a:latin typeface="Arial"/>
                <a:ea typeface="Arial"/>
                <a:cs typeface="Arial"/>
                <a:sym typeface="Arial"/>
              </a:rPr>
              <a:t>দিতে বলবে। সেই ভোটটি পোলিং এজেন্ট এবং প্রিসাইডিং অফিসারের সম্মুখে ভোটারকে দিতে হবে।</a:t>
            </a:r>
            <a:endParaRPr>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2800"/>
              <a:buChar char="•"/>
            </a:pPr>
            <a:r>
              <a:rPr lang="en-US">
                <a:solidFill>
                  <a:srgbClr val="C00000"/>
                </a:solidFill>
                <a:latin typeface="Arial"/>
                <a:ea typeface="Arial"/>
                <a:cs typeface="Arial"/>
                <a:sym typeface="Arial"/>
              </a:rPr>
              <a:t>যদি ভোটারের অভিযোগ মিথ্যা হয় তাহলে প্রিসাইডিং অফিসার 17A এবং 17C তে সেটি উল্লেখ করবেন। এই Test Voteটি গোনা হবে না।</a:t>
            </a:r>
            <a:endParaRPr>
              <a:solidFill>
                <a:srgbClr val="C00000"/>
              </a:solidFill>
              <a:latin typeface="Arial"/>
              <a:ea typeface="Arial"/>
              <a:cs typeface="Arial"/>
              <a:sym typeface="Arial"/>
            </a:endParaRPr>
          </a:p>
          <a:p>
            <a:pPr indent="-228600" lvl="0" marL="228600" rtl="0" algn="just">
              <a:lnSpc>
                <a:spcPct val="90000"/>
              </a:lnSpc>
              <a:spcBef>
                <a:spcPts val="1000"/>
              </a:spcBef>
              <a:spcAft>
                <a:spcPts val="0"/>
              </a:spcAft>
              <a:buClr>
                <a:schemeClr val="dk1"/>
              </a:buClr>
              <a:buSzPts val="2800"/>
              <a:buChar char="•"/>
            </a:pPr>
            <a:r>
              <a:rPr lang="en-US">
                <a:latin typeface="Arial"/>
                <a:ea typeface="Arial"/>
                <a:cs typeface="Arial"/>
                <a:sym typeface="Arial"/>
              </a:rPr>
              <a:t>যদি ভোটারের অভি্যোগ সঠিক হয় তাহলে প্রিসাইডিং অফিসার ভোট বন্ধ করে বিষয়টি RO র নজরে আনবেন।</a:t>
            </a:r>
            <a:endParaRPr>
              <a:latin typeface="Arial"/>
              <a:ea typeface="Arial"/>
              <a:cs typeface="Arial"/>
              <a:sym typeface="Arial"/>
            </a:endParaRPr>
          </a:p>
          <a:p>
            <a:pPr indent="-76200" lvl="0" marL="228600" rtl="0" algn="just">
              <a:lnSpc>
                <a:spcPct val="90000"/>
              </a:lnSpc>
              <a:spcBef>
                <a:spcPts val="1000"/>
              </a:spcBef>
              <a:spcAft>
                <a:spcPts val="0"/>
              </a:spcAft>
              <a:buClr>
                <a:schemeClr val="dk1"/>
              </a:buClr>
              <a:buSzPts val="2400"/>
              <a:buNone/>
            </a:pPr>
            <a:r>
              <a:t/>
            </a:r>
            <a:endParaRPr sz="2400"/>
          </a:p>
          <a:p>
            <a:pPr indent="-76200" lvl="0" marL="228600" rtl="0" algn="l">
              <a:lnSpc>
                <a:spcPct val="90000"/>
              </a:lnSpc>
              <a:spcBef>
                <a:spcPts val="1000"/>
              </a:spcBef>
              <a:spcAft>
                <a:spcPts val="0"/>
              </a:spcAft>
              <a:buClr>
                <a:schemeClr val="dk1"/>
              </a:buClr>
              <a:buSzPts val="2400"/>
              <a:buNone/>
            </a:pPr>
            <a:r>
              <a:t/>
            </a:r>
            <a:endParaRPr sz="2400"/>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1" name="Shape 1641"/>
        <p:cNvGrpSpPr/>
        <p:nvPr/>
      </p:nvGrpSpPr>
      <p:grpSpPr>
        <a:xfrm>
          <a:off x="0" y="0"/>
          <a:ext cx="0" cy="0"/>
          <a:chOff x="0" y="0"/>
          <a:chExt cx="0" cy="0"/>
        </a:xfrm>
      </p:grpSpPr>
      <p:sp>
        <p:nvSpPr>
          <p:cNvPr id="1642" name="Google Shape;1642;p126"/>
          <p:cNvSpPr/>
          <p:nvPr/>
        </p:nvSpPr>
        <p:spPr>
          <a:xfrm>
            <a:off x="468406" y="121025"/>
            <a:ext cx="11255188" cy="6309420"/>
          </a:xfrm>
          <a:prstGeom prst="rect">
            <a:avLst/>
          </a:prstGeom>
          <a:solidFill>
            <a:srgbClr val="DBDBDB"/>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rgbClr val="000000"/>
                </a:solidFill>
                <a:latin typeface="Arial"/>
                <a:ea typeface="Arial"/>
                <a:cs typeface="Arial"/>
                <a:sym typeface="Arial"/>
              </a:rPr>
              <a:t>DECLARATION UNDER RULE 49MA</a:t>
            </a:r>
            <a:endParaRPr/>
          </a:p>
          <a:p>
            <a:pPr indent="0" lvl="0" marL="0" marR="0" rtl="0" algn="just">
              <a:spcBef>
                <a:spcPts val="0"/>
              </a:spcBef>
              <a:spcAft>
                <a:spcPts val="0"/>
              </a:spcAft>
              <a:buNone/>
            </a:pPr>
            <a:r>
              <a:rPr lang="en-US" sz="1500">
                <a:solidFill>
                  <a:srgbClr val="000000"/>
                </a:solidFill>
                <a:latin typeface="Arial"/>
                <a:ea typeface="Arial"/>
                <a:cs typeface="Arial"/>
                <a:sym typeface="Arial"/>
              </a:rPr>
              <a:t>General/Bye-Election to………………………………………………………………</a:t>
            </a:r>
            <a:endParaRPr/>
          </a:p>
          <a:p>
            <a:pPr indent="0" lvl="0" marL="0" marR="0" rtl="0" algn="just">
              <a:spcBef>
                <a:spcPts val="0"/>
              </a:spcBef>
              <a:spcAft>
                <a:spcPts val="0"/>
              </a:spcAft>
              <a:buNone/>
            </a:pPr>
            <a:r>
              <a:t/>
            </a:r>
            <a:endParaRPr sz="1500">
              <a:solidFill>
                <a:srgbClr val="000000"/>
              </a:solidFill>
              <a:latin typeface="Arial"/>
              <a:ea typeface="Arial"/>
              <a:cs typeface="Arial"/>
              <a:sym typeface="Arial"/>
            </a:endParaRPr>
          </a:p>
          <a:p>
            <a:pPr indent="0" lvl="0" marL="0" marR="0" rtl="0" algn="just">
              <a:spcBef>
                <a:spcPts val="0"/>
              </a:spcBef>
              <a:spcAft>
                <a:spcPts val="0"/>
              </a:spcAft>
              <a:buNone/>
            </a:pPr>
            <a:r>
              <a:rPr lang="en-US" sz="1500">
                <a:solidFill>
                  <a:srgbClr val="000000"/>
                </a:solidFill>
                <a:latin typeface="Arial"/>
                <a:ea typeface="Arial"/>
                <a:cs typeface="Arial"/>
                <a:sym typeface="Arial"/>
              </a:rPr>
              <a:t>Sl. No. and Name of Parliamentary/Assembly Constituency………………………… No. and Name of Polling Station……………………………………………………..</a:t>
            </a:r>
            <a:endParaRPr/>
          </a:p>
          <a:p>
            <a:pPr indent="0" lvl="0" marL="0" marR="0" rtl="0" algn="just">
              <a:spcBef>
                <a:spcPts val="0"/>
              </a:spcBef>
              <a:spcAft>
                <a:spcPts val="0"/>
              </a:spcAft>
              <a:buNone/>
            </a:pPr>
            <a:r>
              <a:t/>
            </a:r>
            <a:endParaRPr sz="1500">
              <a:solidFill>
                <a:srgbClr val="000000"/>
              </a:solidFill>
              <a:latin typeface="Arial"/>
              <a:ea typeface="Arial"/>
              <a:cs typeface="Arial"/>
              <a:sym typeface="Arial"/>
            </a:endParaRPr>
          </a:p>
          <a:p>
            <a:pPr indent="0" lvl="0" marL="0" marR="0" rtl="0" algn="just">
              <a:spcBef>
                <a:spcPts val="0"/>
              </a:spcBef>
              <a:spcAft>
                <a:spcPts val="0"/>
              </a:spcAft>
              <a:buNone/>
            </a:pPr>
            <a:r>
              <a:rPr b="1" lang="en-US" sz="1400">
                <a:solidFill>
                  <a:srgbClr val="000000"/>
                </a:solidFill>
                <a:latin typeface="Arial"/>
                <a:ea typeface="Arial"/>
                <a:cs typeface="Arial"/>
                <a:sym typeface="Arial"/>
              </a:rPr>
              <a:t>FORM OF DECLARATION BY ELECTOR UNDER RULE 49MA OF CONDUCT OF ELECTIONS RULES, 1961</a:t>
            </a:r>
            <a:endParaRPr/>
          </a:p>
          <a:p>
            <a:pPr indent="-95250" lvl="0" marL="0" marR="0" rtl="0" algn="just">
              <a:spcBef>
                <a:spcPts val="0"/>
              </a:spcBef>
              <a:spcAft>
                <a:spcPts val="0"/>
              </a:spcAft>
              <a:buClr>
                <a:srgbClr val="000000"/>
              </a:buClr>
              <a:buSzPts val="1500"/>
              <a:buFont typeface="Arial"/>
              <a:buAutoNum type="arabicParenBoth"/>
            </a:pPr>
            <a:r>
              <a:rPr lang="en-US" sz="1500">
                <a:solidFill>
                  <a:srgbClr val="000000"/>
                </a:solidFill>
                <a:latin typeface="Arial"/>
                <a:ea typeface="Arial"/>
                <a:cs typeface="Arial"/>
                <a:sym typeface="Arial"/>
              </a:rPr>
              <a:t>I hereby solemnly declare and affirm under sub-rule (1) of Rule 49 MA of the Conduct of Elections Rules 1961 that the paper slip generated by the printer attached to the Balloting Unit has shown the name and/or symbol of a candidate other than the candidate for whom I voted by pressing the concerned blue button against the name and symbol of the candidate of my choice on the Balloting Unit. I am ready to cast a test vote again to show that the allegation made by me is true and bonafide.</a:t>
            </a:r>
            <a:endParaRPr/>
          </a:p>
          <a:p>
            <a:pPr indent="0" lvl="0" marL="0" marR="0" rtl="0" algn="just">
              <a:spcBef>
                <a:spcPts val="0"/>
              </a:spcBef>
              <a:spcAft>
                <a:spcPts val="0"/>
              </a:spcAft>
              <a:buNone/>
            </a:pPr>
            <a:r>
              <a:t/>
            </a:r>
            <a:endParaRPr sz="1500">
              <a:solidFill>
                <a:srgbClr val="000000"/>
              </a:solidFill>
              <a:latin typeface="Arial"/>
              <a:ea typeface="Arial"/>
              <a:cs typeface="Arial"/>
              <a:sym typeface="Arial"/>
            </a:endParaRPr>
          </a:p>
          <a:p>
            <a:pPr indent="0" lvl="0" marL="0" marR="0" rtl="0" algn="just">
              <a:spcBef>
                <a:spcPts val="0"/>
              </a:spcBef>
              <a:spcAft>
                <a:spcPts val="0"/>
              </a:spcAft>
              <a:buNone/>
            </a:pPr>
            <a:r>
              <a:rPr lang="en-US" sz="1500">
                <a:solidFill>
                  <a:srgbClr val="000000"/>
                </a:solidFill>
                <a:latin typeface="Arial"/>
                <a:ea typeface="Arial"/>
                <a:cs typeface="Arial"/>
                <a:sym typeface="Arial"/>
              </a:rPr>
              <a:t>(2). I am aware of the penal provisions of </a:t>
            </a:r>
            <a:r>
              <a:rPr b="1" lang="en-US" sz="1500">
                <a:solidFill>
                  <a:srgbClr val="000000"/>
                </a:solidFill>
                <a:latin typeface="Arial"/>
                <a:ea typeface="Arial"/>
                <a:cs typeface="Arial"/>
                <a:sym typeface="Arial"/>
              </a:rPr>
              <a:t>Section 177 </a:t>
            </a:r>
            <a:r>
              <a:rPr lang="en-US" sz="1500">
                <a:solidFill>
                  <a:srgbClr val="000000"/>
                </a:solidFill>
                <a:latin typeface="Arial"/>
                <a:ea typeface="Arial"/>
                <a:cs typeface="Arial"/>
                <a:sym typeface="Arial"/>
              </a:rPr>
              <a:t>of the IPC that I shall be liable to be punished with imprisonment for a term which may extend to six months, or with fine which may extend to one thousand rupees, or with both, if the declaration given by me in para 1 above to the Presiding Officer appointed under Section 26 of the RP Act, 1951 is found to be incorrect.</a:t>
            </a:r>
            <a:endParaRPr/>
          </a:p>
          <a:p>
            <a:pPr indent="0" lvl="0" marL="0" marR="0" rtl="0" algn="just">
              <a:spcBef>
                <a:spcPts val="0"/>
              </a:spcBef>
              <a:spcAft>
                <a:spcPts val="0"/>
              </a:spcAft>
              <a:buNone/>
            </a:pPr>
            <a:r>
              <a:t/>
            </a:r>
            <a:endParaRPr sz="1500">
              <a:solidFill>
                <a:srgbClr val="000000"/>
              </a:solidFill>
              <a:latin typeface="Arial"/>
              <a:ea typeface="Arial"/>
              <a:cs typeface="Arial"/>
              <a:sym typeface="Arial"/>
            </a:endParaRPr>
          </a:p>
          <a:p>
            <a:pPr indent="0" lvl="0" marL="0" marR="0" rtl="0" algn="l">
              <a:spcBef>
                <a:spcPts val="0"/>
              </a:spcBef>
              <a:spcAft>
                <a:spcPts val="0"/>
              </a:spcAft>
              <a:buNone/>
            </a:pPr>
            <a:r>
              <a:rPr lang="en-US" sz="1500">
                <a:solidFill>
                  <a:srgbClr val="000000"/>
                </a:solidFill>
                <a:latin typeface="Arial"/>
                <a:ea typeface="Arial"/>
                <a:cs typeface="Arial"/>
                <a:sym typeface="Arial"/>
              </a:rPr>
              <a:t>Signature/Thumb impression of the Elector Name of the Elector……………………………. </a:t>
            </a:r>
            <a:endParaRPr/>
          </a:p>
          <a:p>
            <a:pPr indent="0" lvl="0" marL="0" marR="0" rtl="0" algn="l">
              <a:spcBef>
                <a:spcPts val="0"/>
              </a:spcBef>
              <a:spcAft>
                <a:spcPts val="0"/>
              </a:spcAft>
              <a:buNone/>
            </a:pPr>
            <a:r>
              <a:t/>
            </a:r>
            <a:endParaRPr sz="1500">
              <a:solidFill>
                <a:srgbClr val="000000"/>
              </a:solidFill>
              <a:latin typeface="Arial"/>
              <a:ea typeface="Arial"/>
              <a:cs typeface="Arial"/>
              <a:sym typeface="Arial"/>
            </a:endParaRPr>
          </a:p>
          <a:p>
            <a:pPr indent="0" lvl="0" marL="0" marR="0" rtl="0" algn="l">
              <a:spcBef>
                <a:spcPts val="0"/>
              </a:spcBef>
              <a:spcAft>
                <a:spcPts val="0"/>
              </a:spcAft>
              <a:buNone/>
            </a:pPr>
            <a:r>
              <a:rPr lang="en-US" sz="1500">
                <a:solidFill>
                  <a:srgbClr val="000000"/>
                </a:solidFill>
                <a:latin typeface="Arial"/>
                <a:ea typeface="Arial"/>
                <a:cs typeface="Arial"/>
                <a:sym typeface="Arial"/>
              </a:rPr>
              <a:t>Father/Mother/Husband’s Name………………. Part No. of elector roll………………………….</a:t>
            </a:r>
            <a:endParaRPr/>
          </a:p>
          <a:p>
            <a:pPr indent="0" lvl="0" marL="0" marR="0" rtl="0" algn="just">
              <a:spcBef>
                <a:spcPts val="0"/>
              </a:spcBef>
              <a:spcAft>
                <a:spcPts val="0"/>
              </a:spcAft>
              <a:buNone/>
            </a:pPr>
            <a:r>
              <a:rPr lang="en-US" sz="1500">
                <a:solidFill>
                  <a:srgbClr val="000000"/>
                </a:solidFill>
                <a:latin typeface="Arial"/>
                <a:ea typeface="Arial"/>
                <a:cs typeface="Arial"/>
                <a:sym typeface="Arial"/>
              </a:rPr>
              <a:t>Sl. No. of elector in that Part……………………</a:t>
            </a:r>
            <a:endParaRPr/>
          </a:p>
          <a:p>
            <a:pPr indent="0" lvl="0" marL="0" marR="0" rtl="0" algn="just">
              <a:spcBef>
                <a:spcPts val="0"/>
              </a:spcBef>
              <a:spcAft>
                <a:spcPts val="0"/>
              </a:spcAft>
              <a:buNone/>
            </a:pPr>
            <a:r>
              <a:rPr lang="en-US" sz="1500">
                <a:solidFill>
                  <a:srgbClr val="000000"/>
                </a:solidFill>
                <a:latin typeface="Arial"/>
                <a:ea typeface="Arial"/>
                <a:cs typeface="Arial"/>
                <a:sym typeface="Arial"/>
              </a:rPr>
              <a:t>Sl. No. in Register of Voters (Form 17A) ……….</a:t>
            </a:r>
            <a:endParaRPr/>
          </a:p>
          <a:p>
            <a:pPr indent="0" lvl="0" marL="0" marR="0" rtl="0" algn="just">
              <a:spcBef>
                <a:spcPts val="0"/>
              </a:spcBef>
              <a:spcAft>
                <a:spcPts val="0"/>
              </a:spcAft>
              <a:buNone/>
            </a:pPr>
            <a:r>
              <a:rPr lang="en-US" sz="1500">
                <a:solidFill>
                  <a:srgbClr val="000000"/>
                </a:solidFill>
                <a:latin typeface="Arial"/>
                <a:ea typeface="Arial"/>
                <a:cs typeface="Arial"/>
                <a:sym typeface="Arial"/>
              </a:rPr>
              <a:t>Dated……………….</a:t>
            </a:r>
            <a:endParaRPr/>
          </a:p>
          <a:p>
            <a:pPr indent="0" lvl="0" marL="0" marR="0" rtl="0" algn="just">
              <a:spcBef>
                <a:spcPts val="0"/>
              </a:spcBef>
              <a:spcAft>
                <a:spcPts val="0"/>
              </a:spcAft>
              <a:buNone/>
            </a:pPr>
            <a:r>
              <a:t/>
            </a:r>
            <a:endParaRPr sz="1500">
              <a:solidFill>
                <a:srgbClr val="000000"/>
              </a:solidFill>
              <a:latin typeface="Arial"/>
              <a:ea typeface="Arial"/>
              <a:cs typeface="Arial"/>
              <a:sym typeface="Arial"/>
            </a:endParaRPr>
          </a:p>
          <a:p>
            <a:pPr indent="0" lvl="0" marL="0" marR="0" rtl="0" algn="just">
              <a:spcBef>
                <a:spcPts val="0"/>
              </a:spcBef>
              <a:spcAft>
                <a:spcPts val="0"/>
              </a:spcAft>
              <a:buNone/>
            </a:pPr>
            <a:r>
              <a:rPr lang="en-US" sz="1500">
                <a:solidFill>
                  <a:srgbClr val="000000"/>
                </a:solidFill>
                <a:latin typeface="Arial"/>
                <a:ea typeface="Arial"/>
                <a:cs typeface="Arial"/>
                <a:sym typeface="Arial"/>
              </a:rPr>
              <a:t>Certified that the above declaration was made and subscribed by the elector above named before me.</a:t>
            </a:r>
            <a:endParaRPr/>
          </a:p>
          <a:p>
            <a:pPr indent="0" lvl="0" marL="0" marR="0" rtl="0" algn="just">
              <a:spcBef>
                <a:spcPts val="0"/>
              </a:spcBef>
              <a:spcAft>
                <a:spcPts val="0"/>
              </a:spcAft>
              <a:buNone/>
            </a:pPr>
            <a:r>
              <a:rPr lang="en-US" sz="1500">
                <a:solidFill>
                  <a:srgbClr val="000000"/>
                </a:solidFill>
                <a:latin typeface="Arial"/>
                <a:ea typeface="Arial"/>
                <a:cs typeface="Arial"/>
                <a:sym typeface="Arial"/>
              </a:rPr>
              <a:t>Dated…………</a:t>
            </a:r>
            <a:endParaRPr/>
          </a:p>
          <a:p>
            <a:pPr indent="0" lvl="0" marL="0" marR="0" rtl="0" algn="just">
              <a:spcBef>
                <a:spcPts val="0"/>
              </a:spcBef>
              <a:spcAft>
                <a:spcPts val="0"/>
              </a:spcAft>
              <a:buNone/>
            </a:pPr>
            <a:r>
              <a:t/>
            </a:r>
            <a:endParaRPr sz="1500">
              <a:solidFill>
                <a:srgbClr val="000000"/>
              </a:solidFill>
              <a:latin typeface="Arial"/>
              <a:ea typeface="Arial"/>
              <a:cs typeface="Arial"/>
              <a:sym typeface="Arial"/>
            </a:endParaRPr>
          </a:p>
          <a:p>
            <a:pPr indent="0" lvl="0" marL="0" marR="0" rtl="0" algn="just">
              <a:spcBef>
                <a:spcPts val="0"/>
              </a:spcBef>
              <a:spcAft>
                <a:spcPts val="0"/>
              </a:spcAft>
              <a:buNone/>
            </a:pPr>
            <a:r>
              <a:rPr lang="en-US" sz="1500">
                <a:solidFill>
                  <a:srgbClr val="000000"/>
                </a:solidFill>
                <a:latin typeface="Arial"/>
                <a:ea typeface="Arial"/>
                <a:cs typeface="Arial"/>
                <a:sym typeface="Arial"/>
              </a:rPr>
              <a:t>Signature of the Presiding Officer</a:t>
            </a:r>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6" name="Shape 1646"/>
        <p:cNvGrpSpPr/>
        <p:nvPr/>
      </p:nvGrpSpPr>
      <p:grpSpPr>
        <a:xfrm>
          <a:off x="0" y="0"/>
          <a:ext cx="0" cy="0"/>
          <a:chOff x="0" y="0"/>
          <a:chExt cx="0" cy="0"/>
        </a:xfrm>
      </p:grpSpPr>
      <p:sp>
        <p:nvSpPr>
          <p:cNvPr id="1647" name="Google Shape;1647;p127"/>
          <p:cNvSpPr txBox="1"/>
          <p:nvPr>
            <p:ph type="title"/>
          </p:nvPr>
        </p:nvSpPr>
        <p:spPr>
          <a:xfrm>
            <a:off x="0" y="190502"/>
            <a:ext cx="12192000" cy="520699"/>
          </a:xfrm>
          <a:prstGeom prst="rect">
            <a:avLst/>
          </a:prstGeom>
          <a:solidFill>
            <a:srgbClr val="FFFF00"/>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B0F0"/>
              </a:buClr>
              <a:buSzPts val="3000"/>
              <a:buFont typeface="Arial"/>
              <a:buNone/>
            </a:pPr>
            <a:r>
              <a:rPr b="1" lang="en-US" sz="3000">
                <a:solidFill>
                  <a:srgbClr val="00B0F0"/>
                </a:solidFill>
                <a:latin typeface="Arial"/>
                <a:ea typeface="Arial"/>
                <a:cs typeface="Arial"/>
                <a:sym typeface="Arial"/>
              </a:rPr>
              <a:t>অন্ধ এবং অশক্ত ভোটারের ভোট দেওয়া</a:t>
            </a:r>
            <a:endParaRPr sz="3000">
              <a:solidFill>
                <a:srgbClr val="00B0F0"/>
              </a:solidFill>
              <a:latin typeface="Arial"/>
              <a:ea typeface="Arial"/>
              <a:cs typeface="Arial"/>
              <a:sym typeface="Arial"/>
            </a:endParaRPr>
          </a:p>
        </p:txBody>
      </p:sp>
      <p:sp>
        <p:nvSpPr>
          <p:cNvPr id="1648" name="Google Shape;1648;p127"/>
          <p:cNvSpPr txBox="1"/>
          <p:nvPr>
            <p:ph idx="1" type="body"/>
          </p:nvPr>
        </p:nvSpPr>
        <p:spPr>
          <a:xfrm>
            <a:off x="349624" y="855900"/>
            <a:ext cx="11572082" cy="5500726"/>
          </a:xfrm>
          <a:prstGeom prst="rect">
            <a:avLst/>
          </a:prstGeom>
          <a:noFill/>
          <a:ln>
            <a:noFill/>
          </a:ln>
        </p:spPr>
        <p:txBody>
          <a:bodyPr anchorCtr="0" anchor="t" bIns="45700" lIns="91425" spcFirstLastPara="1" rIns="91425" wrap="square" tIns="45700">
            <a:normAutofit fontScale="70000" lnSpcReduction="20000"/>
          </a:bodyPr>
          <a:lstStyle/>
          <a:p>
            <a:pPr indent="-228600" lvl="0" marL="228600" rtl="0" algn="just">
              <a:lnSpc>
                <a:spcPct val="120000"/>
              </a:lnSpc>
              <a:spcBef>
                <a:spcPts val="0"/>
              </a:spcBef>
              <a:spcAft>
                <a:spcPts val="0"/>
              </a:spcAft>
              <a:buClr>
                <a:schemeClr val="dk1"/>
              </a:buClr>
              <a:buSzPct val="100000"/>
              <a:buChar char="•"/>
            </a:pPr>
            <a:r>
              <a:rPr lang="en-US" sz="3800">
                <a:latin typeface="Arial"/>
                <a:ea typeface="Arial"/>
                <a:cs typeface="Arial"/>
                <a:sym typeface="Arial"/>
              </a:rPr>
              <a:t>Dummy EVM </a:t>
            </a:r>
            <a:r>
              <a:rPr lang="en-US" sz="3600">
                <a:latin typeface="Arial"/>
                <a:ea typeface="Arial"/>
                <a:cs typeface="Arial"/>
                <a:sym typeface="Arial"/>
              </a:rPr>
              <a:t>ছাড়াও অন্ধ ভোটার একজন সঙ্গীর সাহায্যে ভোট দিতে পারবেন।</a:t>
            </a:r>
            <a:endParaRPr sz="3600">
              <a:latin typeface="Arial"/>
              <a:ea typeface="Arial"/>
              <a:cs typeface="Arial"/>
              <a:sym typeface="Arial"/>
            </a:endParaRPr>
          </a:p>
          <a:p>
            <a:pPr indent="-228600" lvl="0" marL="228600" rtl="0" algn="just">
              <a:lnSpc>
                <a:spcPct val="120000"/>
              </a:lnSpc>
              <a:spcBef>
                <a:spcPts val="1000"/>
              </a:spcBef>
              <a:spcAft>
                <a:spcPts val="0"/>
              </a:spcAft>
              <a:buClr>
                <a:srgbClr val="C00000"/>
              </a:buClr>
              <a:buSzPct val="100000"/>
              <a:buChar char="•"/>
            </a:pPr>
            <a:r>
              <a:rPr lang="en-US" sz="3600">
                <a:solidFill>
                  <a:srgbClr val="C00000"/>
                </a:solidFill>
                <a:latin typeface="Arial"/>
                <a:ea typeface="Arial"/>
                <a:cs typeface="Arial"/>
                <a:sym typeface="Arial"/>
              </a:rPr>
              <a:t>সঙ্গীর বয়স আঠারো বছরের নীচে হবে না।</a:t>
            </a:r>
            <a:endParaRPr sz="3600">
              <a:solidFill>
                <a:srgbClr val="C00000"/>
              </a:solidFill>
              <a:latin typeface="Arial"/>
              <a:ea typeface="Arial"/>
              <a:cs typeface="Arial"/>
              <a:sym typeface="Arial"/>
            </a:endParaRPr>
          </a:p>
          <a:p>
            <a:pPr indent="-228600" lvl="0" marL="228600" rtl="0" algn="just">
              <a:lnSpc>
                <a:spcPct val="120000"/>
              </a:lnSpc>
              <a:spcBef>
                <a:spcPts val="1000"/>
              </a:spcBef>
              <a:spcAft>
                <a:spcPts val="0"/>
              </a:spcAft>
              <a:buClr>
                <a:schemeClr val="dk1"/>
              </a:buClr>
              <a:buSzPct val="100000"/>
              <a:buChar char="•"/>
            </a:pPr>
            <a:r>
              <a:rPr lang="en-US" sz="3600">
                <a:latin typeface="Arial"/>
                <a:ea typeface="Arial"/>
                <a:cs typeface="Arial"/>
                <a:sym typeface="Arial"/>
              </a:rPr>
              <a:t>তিনি একই বুথে একই দিনে একজন মাত্র ভোটারেরই সঙ্গী হবেন</a:t>
            </a:r>
            <a:endParaRPr sz="3600">
              <a:latin typeface="Arial"/>
              <a:ea typeface="Arial"/>
              <a:cs typeface="Arial"/>
              <a:sym typeface="Arial"/>
            </a:endParaRPr>
          </a:p>
          <a:p>
            <a:pPr indent="-228600" lvl="0" marL="228600" rtl="0" algn="just">
              <a:lnSpc>
                <a:spcPct val="120000"/>
              </a:lnSpc>
              <a:spcBef>
                <a:spcPts val="1000"/>
              </a:spcBef>
              <a:spcAft>
                <a:spcPts val="0"/>
              </a:spcAft>
              <a:buClr>
                <a:schemeClr val="dk1"/>
              </a:buClr>
              <a:buSzPct val="100000"/>
              <a:buChar char="•"/>
            </a:pPr>
            <a:r>
              <a:rPr lang="en-US" sz="3600">
                <a:latin typeface="Arial"/>
                <a:ea typeface="Arial"/>
                <a:cs typeface="Arial"/>
                <a:sym typeface="Arial"/>
              </a:rPr>
              <a:t>সঙ্গীর থেকে একটি ঘোষণাপত্র নিয়ে নিতে হবে যে তিনি ভোটারের ভোটটি গোপন রাখবেন।</a:t>
            </a:r>
            <a:endParaRPr sz="3600">
              <a:latin typeface="Arial"/>
              <a:ea typeface="Arial"/>
              <a:cs typeface="Arial"/>
              <a:sym typeface="Arial"/>
            </a:endParaRPr>
          </a:p>
          <a:p>
            <a:pPr indent="-228600" lvl="0" marL="228600" rtl="0" algn="just">
              <a:lnSpc>
                <a:spcPct val="120000"/>
              </a:lnSpc>
              <a:spcBef>
                <a:spcPts val="1000"/>
              </a:spcBef>
              <a:spcAft>
                <a:spcPts val="0"/>
              </a:spcAft>
              <a:buClr>
                <a:srgbClr val="C00000"/>
              </a:buClr>
              <a:buSzPct val="100000"/>
              <a:buChar char="•"/>
            </a:pPr>
            <a:r>
              <a:rPr lang="en-US" sz="3800">
                <a:solidFill>
                  <a:srgbClr val="C00000"/>
                </a:solidFill>
                <a:latin typeface="Arial"/>
                <a:ea typeface="Arial"/>
                <a:cs typeface="Arial"/>
                <a:sym typeface="Arial"/>
              </a:rPr>
              <a:t>Form 14A </a:t>
            </a:r>
            <a:r>
              <a:rPr lang="en-US" sz="3600">
                <a:solidFill>
                  <a:srgbClr val="C00000"/>
                </a:solidFill>
                <a:latin typeface="Arial"/>
                <a:ea typeface="Arial"/>
                <a:cs typeface="Arial"/>
                <a:sym typeface="Arial"/>
              </a:rPr>
              <a:t>অন্ধ এবং অশক্ত ভোটারের তথ্য লিপিবদ্ধ হবে।</a:t>
            </a:r>
            <a:endParaRPr sz="3600">
              <a:solidFill>
                <a:srgbClr val="C00000"/>
              </a:solidFill>
              <a:latin typeface="Arial"/>
              <a:ea typeface="Arial"/>
              <a:cs typeface="Arial"/>
              <a:sym typeface="Arial"/>
            </a:endParaRPr>
          </a:p>
          <a:p>
            <a:pPr indent="-228600" lvl="0" marL="228600" rtl="0" algn="just">
              <a:lnSpc>
                <a:spcPct val="120000"/>
              </a:lnSpc>
              <a:spcBef>
                <a:spcPts val="1000"/>
              </a:spcBef>
              <a:spcAft>
                <a:spcPts val="0"/>
              </a:spcAft>
              <a:buClr>
                <a:schemeClr val="dk1"/>
              </a:buClr>
              <a:buSzPct val="100000"/>
              <a:buChar char="•"/>
            </a:pPr>
            <a:r>
              <a:rPr lang="en-US" sz="3600">
                <a:latin typeface="Arial"/>
                <a:ea typeface="Arial"/>
                <a:cs typeface="Arial"/>
                <a:sym typeface="Arial"/>
              </a:rPr>
              <a:t>কোনো ভোটকর্মী সঙ্গী হতে পারবেন না।</a:t>
            </a:r>
            <a:endParaRPr/>
          </a:p>
          <a:p>
            <a:pPr indent="-228600" lvl="0" marL="228600" rtl="0" algn="just">
              <a:lnSpc>
                <a:spcPct val="120000"/>
              </a:lnSpc>
              <a:spcBef>
                <a:spcPts val="1000"/>
              </a:spcBef>
              <a:spcAft>
                <a:spcPts val="0"/>
              </a:spcAft>
              <a:buClr>
                <a:srgbClr val="C00000"/>
              </a:buClr>
              <a:buSzPct val="100000"/>
              <a:buChar char="•"/>
            </a:pPr>
            <a:r>
              <a:rPr lang="en-US" sz="3600">
                <a:solidFill>
                  <a:srgbClr val="C00000"/>
                </a:solidFill>
                <a:latin typeface="Arial"/>
                <a:ea typeface="Arial"/>
                <a:cs typeface="Arial"/>
                <a:sym typeface="Arial"/>
              </a:rPr>
              <a:t>অশক্ত ভোটার যারা নিজের একক প্রচেষ্টায় ভোট দিতে সক্ষম নয়, তারা ভোটিং কম্পার্টমেন্ট পর্যন্ত একজন সহযোগী/সঙ্গী নিতে পারবেন। তবে সেই সহযোগী/সঙ্গী কোনোভাবেই ভোটিং কম্পার্টমেন্টের ভেতরে যাবেন না। তবে এই নির্দেশটি কেবলমাত্র সেই ভোটারদের ক্ষেত্রেই প্রযোজ্য যাদের শুধু চলাফেরার জন্যই সহায়তা প্রয়োজন। এই বিষয়ে প্রিসাইডিং অফিসারকেই সিদ্ধান্ত নিতে হবে।</a:t>
            </a:r>
            <a:endParaRPr/>
          </a:p>
          <a:p>
            <a:pPr indent="-68579" lvl="0" marL="228600" rtl="0" algn="l">
              <a:lnSpc>
                <a:spcPct val="120000"/>
              </a:lnSpc>
              <a:spcBef>
                <a:spcPts val="1000"/>
              </a:spcBef>
              <a:spcAft>
                <a:spcPts val="0"/>
              </a:spcAft>
              <a:buClr>
                <a:schemeClr val="dk1"/>
              </a:buClr>
              <a:buSzPct val="100000"/>
              <a:buNone/>
            </a:pPr>
            <a:r>
              <a:t/>
            </a:r>
            <a:endParaRPr sz="3600"/>
          </a:p>
          <a:p>
            <a:pPr indent="-68579" lvl="0" marL="228600" rtl="0" algn="l">
              <a:lnSpc>
                <a:spcPct val="120000"/>
              </a:lnSpc>
              <a:spcBef>
                <a:spcPts val="1000"/>
              </a:spcBef>
              <a:spcAft>
                <a:spcPts val="0"/>
              </a:spcAft>
              <a:buClr>
                <a:schemeClr val="dk1"/>
              </a:buClr>
              <a:buSzPct val="100000"/>
              <a:buNone/>
            </a:pPr>
            <a:r>
              <a:t/>
            </a:r>
            <a:endParaRPr sz="3600"/>
          </a:p>
          <a:p>
            <a:pPr indent="-104140" lvl="0" marL="228600" rtl="0" algn="l">
              <a:lnSpc>
                <a:spcPct val="120000"/>
              </a:lnSpc>
              <a:spcBef>
                <a:spcPts val="1000"/>
              </a:spcBef>
              <a:spcAft>
                <a:spcPts val="0"/>
              </a:spcAft>
              <a:buClr>
                <a:schemeClr val="dk1"/>
              </a:buClr>
              <a:buSzPct val="100000"/>
              <a:buNone/>
            </a:pPr>
            <a:r>
              <a:t/>
            </a:r>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2" name="Shape 1652"/>
        <p:cNvGrpSpPr/>
        <p:nvPr/>
      </p:nvGrpSpPr>
      <p:grpSpPr>
        <a:xfrm>
          <a:off x="0" y="0"/>
          <a:ext cx="0" cy="0"/>
          <a:chOff x="0" y="0"/>
          <a:chExt cx="0" cy="0"/>
        </a:xfrm>
      </p:grpSpPr>
      <p:sp>
        <p:nvSpPr>
          <p:cNvPr id="1653" name="Google Shape;1653;p128"/>
          <p:cNvSpPr txBox="1"/>
          <p:nvPr>
            <p:ph idx="1" type="body"/>
          </p:nvPr>
        </p:nvSpPr>
        <p:spPr>
          <a:xfrm>
            <a:off x="152739" y="576830"/>
            <a:ext cx="11914093" cy="6138006"/>
          </a:xfrm>
          <a:prstGeom prst="rect">
            <a:avLst/>
          </a:prstGeom>
          <a:noFill/>
          <a:ln>
            <a:noFill/>
          </a:ln>
        </p:spPr>
        <p:txBody>
          <a:bodyPr anchorCtr="0" anchor="t" bIns="45700" lIns="91425" spcFirstLastPara="1" rIns="91425" wrap="square" tIns="45700">
            <a:noAutofit/>
          </a:bodyPr>
          <a:lstStyle/>
          <a:p>
            <a:pPr indent="-228600" lvl="0" marL="228600" rtl="0" algn="just">
              <a:lnSpc>
                <a:spcPct val="90000"/>
              </a:lnSpc>
              <a:spcBef>
                <a:spcPts val="0"/>
              </a:spcBef>
              <a:spcAft>
                <a:spcPts val="0"/>
              </a:spcAft>
              <a:buClr>
                <a:schemeClr val="dk1"/>
              </a:buClr>
              <a:buSzPts val="2400"/>
              <a:buChar char="•"/>
            </a:pPr>
            <a:r>
              <a:rPr lang="en-US" sz="2400">
                <a:latin typeface="Arial"/>
                <a:ea typeface="Arial"/>
                <a:cs typeface="Arial"/>
                <a:sym typeface="Arial"/>
              </a:rPr>
              <a:t>ধারা 49N এর উপধারা 2 মোতাবেক প্রিসাইডিং অফিসার FORM 14A তে সেই সমস্ত নির্বাচকদের বিশদ পুরন করবেন যারা কোনো সঙ্গীকে ভোটিং কম্পার্টমেন্ট পর্যন্ত নিয়ে গিয়ে তার সাহায্যে ভোট দিয়ে থাকেন। তবে সঙ্গী ভোটিং কম্পার্টমেন্টের ভেতরে না গেলে তার বিবরণ 14Aতে লেখার প্রয়োজন নেই।</a:t>
            </a:r>
            <a:endParaRPr/>
          </a:p>
          <a:p>
            <a:pPr indent="-228600" lvl="0" marL="228600" rtl="0" algn="just">
              <a:lnSpc>
                <a:spcPct val="90000"/>
              </a:lnSpc>
              <a:spcBef>
                <a:spcPts val="1000"/>
              </a:spcBef>
              <a:spcAft>
                <a:spcPts val="0"/>
              </a:spcAft>
              <a:buClr>
                <a:srgbClr val="C00000"/>
              </a:buClr>
              <a:buSzPts val="2400"/>
              <a:buChar char="•"/>
            </a:pPr>
            <a:r>
              <a:rPr lang="en-US" sz="2400">
                <a:solidFill>
                  <a:srgbClr val="C00000"/>
                </a:solidFill>
                <a:latin typeface="Arial"/>
                <a:ea typeface="Arial"/>
                <a:cs typeface="Arial"/>
                <a:sym typeface="Arial"/>
              </a:rPr>
              <a:t>স্ক্রুটিনির সময় উপরিউক্ত FORM 14A স্ক্রুটিনির অন্যান্য নথির সাথে (যেমন Form 17A, Presiding Officer Diary) দেখা হবে। এর কারন হল কোথাও অনেক বেশী সংখ্যায় সঙ্গী নিয়ে অন্ধ ভোটার হলে নির্বাচন আদৌ অবাধ হয়েছে কি না সে নিয়ে প্রশ্ন উঠতে পারে।</a:t>
            </a:r>
            <a:endParaRPr/>
          </a:p>
          <a:p>
            <a:pPr indent="-228600" lvl="0" marL="228600" rtl="0" algn="just">
              <a:lnSpc>
                <a:spcPct val="90000"/>
              </a:lnSpc>
              <a:spcBef>
                <a:spcPts val="1000"/>
              </a:spcBef>
              <a:spcAft>
                <a:spcPts val="0"/>
              </a:spcAft>
              <a:buClr>
                <a:schemeClr val="dk1"/>
              </a:buClr>
              <a:buSzPts val="2400"/>
              <a:buChar char="•"/>
            </a:pPr>
            <a:r>
              <a:rPr lang="en-US" sz="2400">
                <a:latin typeface="Arial"/>
                <a:ea typeface="Arial"/>
                <a:cs typeface="Arial"/>
                <a:sym typeface="Arial"/>
              </a:rPr>
              <a:t>ধারা 49N এর উপধারা 1 মোতাবেক একজন ব্যক্তি কেবলমাত্র একজন ভোটারেরই সঙ্গী হতে পারবেন</a:t>
            </a:r>
            <a:r>
              <a:rPr lang="en-US" sz="2400">
                <a:solidFill>
                  <a:schemeClr val="accent4"/>
                </a:solidFill>
                <a:latin typeface="Arial"/>
                <a:ea typeface="Arial"/>
                <a:cs typeface="Arial"/>
                <a:sym typeface="Arial"/>
              </a:rPr>
              <a:t>। সঙ্গীর ডান হাতের তর্জনীতে অমোচনীয় কালি লাগাতে হবে</a:t>
            </a:r>
            <a:r>
              <a:rPr lang="en-US" sz="2400">
                <a:latin typeface="Arial"/>
                <a:ea typeface="Arial"/>
                <a:cs typeface="Arial"/>
                <a:sym typeface="Arial"/>
              </a:rPr>
              <a:t>। প্রথামত ভোটারের বাঁ হাতের তর্জনীতে কালি লাগাতে হবে।</a:t>
            </a:r>
            <a:endParaRPr/>
          </a:p>
          <a:p>
            <a:pPr indent="-228600" lvl="0" marL="228600" rtl="0" algn="just">
              <a:lnSpc>
                <a:spcPct val="90000"/>
              </a:lnSpc>
              <a:spcBef>
                <a:spcPts val="1000"/>
              </a:spcBef>
              <a:spcAft>
                <a:spcPts val="0"/>
              </a:spcAft>
              <a:buClr>
                <a:srgbClr val="C00000"/>
              </a:buClr>
              <a:buSzPts val="2400"/>
              <a:buChar char="•"/>
            </a:pPr>
            <a:r>
              <a:rPr lang="en-US" sz="2400">
                <a:solidFill>
                  <a:srgbClr val="C00000"/>
                </a:solidFill>
                <a:latin typeface="Arial"/>
                <a:ea typeface="Arial"/>
                <a:cs typeface="Arial"/>
                <a:sym typeface="Arial"/>
              </a:rPr>
              <a:t>কোনো ভোটার তার সাথে কাউকে সঙ্গী হিসেবে নিতে চাইলে সঙ্গীর ডান হাতের তর্জনী পরীক্ষা করে দেখতে হবে যে সেখানে কোনো কালির দাগ আছে কি না। দাগ থাকলে সেই ব্যক্তিকে সঙ্গী হিসেবে ভোটার নিতে পারবেন না।</a:t>
            </a:r>
            <a:endParaRPr/>
          </a:p>
          <a:p>
            <a:pPr indent="-228600" lvl="0" marL="228600" rtl="0" algn="just">
              <a:lnSpc>
                <a:spcPct val="90000"/>
              </a:lnSpc>
              <a:spcBef>
                <a:spcPts val="1000"/>
              </a:spcBef>
              <a:spcAft>
                <a:spcPts val="0"/>
              </a:spcAft>
              <a:buClr>
                <a:schemeClr val="dk1"/>
              </a:buClr>
              <a:buSzPts val="2400"/>
              <a:buChar char="•"/>
            </a:pPr>
            <a:r>
              <a:rPr lang="en-US" sz="2400">
                <a:latin typeface="Arial"/>
                <a:ea typeface="Arial"/>
                <a:cs typeface="Arial"/>
                <a:sym typeface="Arial"/>
              </a:rPr>
              <a:t>ভোটার ভোট দিয়ে বেরিয়ে যাওয়ার সাথে সাথেই সঙ্গীকেও ভোটগ্রহণ কেন্দ্র থেকে বেরিয়ে যেতে হবে।</a:t>
            </a:r>
            <a:endParaRPr/>
          </a:p>
          <a:p>
            <a:pPr indent="0" lvl="0" marL="0" rtl="0" algn="just">
              <a:lnSpc>
                <a:spcPct val="90000"/>
              </a:lnSpc>
              <a:spcBef>
                <a:spcPts val="1000"/>
              </a:spcBef>
              <a:spcAft>
                <a:spcPts val="0"/>
              </a:spcAft>
              <a:buClr>
                <a:schemeClr val="dk1"/>
              </a:buClr>
              <a:buSzPts val="2125"/>
              <a:buNone/>
            </a:pPr>
            <a:r>
              <a:t/>
            </a:r>
            <a:endParaRPr sz="2125"/>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3C6E7"/>
        </a:solidFill>
      </p:bgPr>
    </p:bg>
    <p:spTree>
      <p:nvGrpSpPr>
        <p:cNvPr id="1657" name="Shape 1657"/>
        <p:cNvGrpSpPr/>
        <p:nvPr/>
      </p:nvGrpSpPr>
      <p:grpSpPr>
        <a:xfrm>
          <a:off x="0" y="0"/>
          <a:ext cx="0" cy="0"/>
          <a:chOff x="0" y="0"/>
          <a:chExt cx="0" cy="0"/>
        </a:xfrm>
      </p:grpSpPr>
      <p:pic>
        <p:nvPicPr>
          <p:cNvPr id="1658" name="Google Shape;1658;p129"/>
          <p:cNvPicPr preferRelativeResize="0"/>
          <p:nvPr/>
        </p:nvPicPr>
        <p:blipFill rotWithShape="1">
          <a:blip r:embed="rId3">
            <a:alphaModFix/>
          </a:blip>
          <a:srcRect b="0" l="0" r="0" t="0"/>
          <a:stretch/>
        </p:blipFill>
        <p:spPr>
          <a:xfrm>
            <a:off x="712694" y="381000"/>
            <a:ext cx="10461812" cy="6191250"/>
          </a:xfrm>
          <a:prstGeom prst="rect">
            <a:avLst/>
          </a:prstGeom>
          <a:solidFill>
            <a:srgbClr val="DBDBDB"/>
          </a:solid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13"/>
          <p:cNvSpPr txBox="1"/>
          <p:nvPr>
            <p:ph type="title"/>
          </p:nvPr>
        </p:nvSpPr>
        <p:spPr>
          <a:xfrm>
            <a:off x="0" y="274639"/>
            <a:ext cx="12192000" cy="582594"/>
          </a:xfrm>
          <a:prstGeom prst="rect">
            <a:avLst/>
          </a:prstGeom>
          <a:solidFill>
            <a:srgbClr val="FFFF00"/>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0070C0"/>
              </a:buClr>
              <a:buSzPct val="100000"/>
              <a:buFont typeface="Arial"/>
              <a:buNone/>
            </a:pPr>
            <a:r>
              <a:rPr b="1" lang="en-US" sz="4000">
                <a:solidFill>
                  <a:srgbClr val="0070C0"/>
                </a:solidFill>
                <a:latin typeface="Arial"/>
                <a:ea typeface="Arial"/>
                <a:cs typeface="Arial"/>
                <a:sym typeface="Arial"/>
              </a:rPr>
              <a:t>ভোটার তালিকা</a:t>
            </a:r>
            <a:endParaRPr b="1">
              <a:solidFill>
                <a:srgbClr val="0070C0"/>
              </a:solidFill>
              <a:latin typeface="Arial"/>
              <a:ea typeface="Arial"/>
              <a:cs typeface="Arial"/>
              <a:sym typeface="Arial"/>
            </a:endParaRPr>
          </a:p>
        </p:txBody>
      </p:sp>
      <p:sp>
        <p:nvSpPr>
          <p:cNvPr id="789" name="Google Shape;789;p13"/>
          <p:cNvSpPr txBox="1"/>
          <p:nvPr>
            <p:ph idx="1" type="body"/>
          </p:nvPr>
        </p:nvSpPr>
        <p:spPr>
          <a:xfrm>
            <a:off x="322729" y="926992"/>
            <a:ext cx="11604812" cy="5656369"/>
          </a:xfrm>
          <a:prstGeom prst="rect">
            <a:avLst/>
          </a:prstGeom>
          <a:noFill/>
          <a:ln>
            <a:noFill/>
          </a:ln>
        </p:spPr>
        <p:txBody>
          <a:bodyPr anchorCtr="0" anchor="t" bIns="45700" lIns="91425" spcFirstLastPara="1" rIns="91425" wrap="square" tIns="45700">
            <a:noAutofit/>
          </a:bodyPr>
          <a:lstStyle/>
          <a:p>
            <a:pPr indent="-285750" lvl="0" marL="285750" rtl="0" algn="just">
              <a:lnSpc>
                <a:spcPct val="120000"/>
              </a:lnSpc>
              <a:spcBef>
                <a:spcPts val="0"/>
              </a:spcBef>
              <a:spcAft>
                <a:spcPts val="0"/>
              </a:spcAft>
              <a:buClr>
                <a:srgbClr val="202124"/>
              </a:buClr>
              <a:buSzPts val="2500"/>
              <a:buChar char="•"/>
            </a:pPr>
            <a:r>
              <a:rPr lang="en-US" sz="2500">
                <a:solidFill>
                  <a:srgbClr val="202124"/>
                </a:solidFill>
                <a:latin typeface="Arial"/>
                <a:ea typeface="Arial"/>
                <a:cs typeface="Arial"/>
                <a:sym typeface="Arial"/>
              </a:rPr>
              <a:t>ভোটার তালিকাটি integrated হবে, পূর্বের মত তিনটি supplement থাকবে না ।</a:t>
            </a:r>
            <a:r>
              <a:rPr lang="en-US" sz="2500">
                <a:latin typeface="Arial"/>
                <a:ea typeface="Arial"/>
                <a:cs typeface="Arial"/>
                <a:sym typeface="Arial"/>
              </a:rPr>
              <a:t> </a:t>
            </a:r>
            <a:r>
              <a:rPr lang="en-US" sz="2500">
                <a:solidFill>
                  <a:srgbClr val="202124"/>
                </a:solidFill>
                <a:latin typeface="Arial"/>
                <a:ea typeface="Arial"/>
                <a:cs typeface="Arial"/>
                <a:sym typeface="Arial"/>
              </a:rPr>
              <a:t>  তবে SSR, 2024 </a:t>
            </a:r>
            <a:r>
              <a:rPr lang="en-US" sz="2500">
                <a:latin typeface="Arial"/>
                <a:ea typeface="Arial"/>
                <a:cs typeface="Arial"/>
                <a:sym typeface="Arial"/>
              </a:rPr>
              <a:t>এ</a:t>
            </a:r>
            <a:r>
              <a:rPr lang="en-US" sz="2500">
                <a:solidFill>
                  <a:srgbClr val="202124"/>
                </a:solidFill>
                <a:latin typeface="Arial"/>
                <a:ea typeface="Arial"/>
                <a:cs typeface="Arial"/>
                <a:sym typeface="Arial"/>
              </a:rPr>
              <a:t> অন্তর্ভুক্ত নতুন নামগুলির পরিবারের সদস্যদের সাথে কোনও বান্ডিলিং এবং পুনরায় সিরিয়ালাইজেশন হবে না।</a:t>
            </a:r>
            <a:endParaRPr/>
          </a:p>
          <a:p>
            <a:pPr indent="-285750" lvl="0" marL="285750" rtl="0" algn="just">
              <a:lnSpc>
                <a:spcPct val="120000"/>
              </a:lnSpc>
              <a:spcBef>
                <a:spcPts val="1000"/>
              </a:spcBef>
              <a:spcAft>
                <a:spcPts val="0"/>
              </a:spcAft>
              <a:buClr>
                <a:srgbClr val="C00000"/>
              </a:buClr>
              <a:buSzPts val="2500"/>
              <a:buChar char="•"/>
            </a:pPr>
            <a:r>
              <a:rPr lang="en-US" sz="2500">
                <a:solidFill>
                  <a:srgbClr val="C00000"/>
                </a:solidFill>
                <a:latin typeface="Arial"/>
                <a:ea typeface="Arial"/>
                <a:cs typeface="Arial"/>
                <a:sym typeface="Arial"/>
              </a:rPr>
              <a:t>সর্বশেষ চূড়ান্ত প্রকাশের তারিখ (22.01.2024) থেকে মনোনয়ন দেওয়ার শেষ তারিখ অবধি continuous updation সময় করা সমস্ত সংযোজন রোলের শেষ সিরিয়েল এর পর থেকে ক্রমান্বয়ে serial প্রদান করে ক্রমে রাখা হবে।  </a:t>
            </a:r>
            <a:endParaRPr/>
          </a:p>
          <a:p>
            <a:pPr indent="-285750" lvl="0" marL="285750" rtl="0" algn="just">
              <a:lnSpc>
                <a:spcPct val="120000"/>
              </a:lnSpc>
              <a:spcBef>
                <a:spcPts val="1000"/>
              </a:spcBef>
              <a:spcAft>
                <a:spcPts val="0"/>
              </a:spcAft>
              <a:buClr>
                <a:srgbClr val="202124"/>
              </a:buClr>
              <a:buSzPts val="2500"/>
              <a:buChar char="•"/>
            </a:pPr>
            <a:r>
              <a:rPr lang="en-US" sz="2500">
                <a:solidFill>
                  <a:srgbClr val="202124"/>
                </a:solidFill>
                <a:latin typeface="Arial"/>
                <a:ea typeface="Arial"/>
                <a:cs typeface="Arial"/>
                <a:sym typeface="Arial"/>
              </a:rPr>
              <a:t>প্রকাশিত তালিকায় Deletion/ Correction মার্ক করা থাকবে </a:t>
            </a:r>
            <a:endParaRPr/>
          </a:p>
          <a:p>
            <a:pPr indent="-285750" lvl="0" marL="285750" rtl="0" algn="just">
              <a:lnSpc>
                <a:spcPct val="120000"/>
              </a:lnSpc>
              <a:spcBef>
                <a:spcPts val="1000"/>
              </a:spcBef>
              <a:spcAft>
                <a:spcPts val="0"/>
              </a:spcAft>
              <a:buClr>
                <a:srgbClr val="C00000"/>
              </a:buClr>
              <a:buSzPts val="2500"/>
              <a:buChar char="•"/>
            </a:pPr>
            <a:r>
              <a:rPr lang="en-US" sz="2500">
                <a:solidFill>
                  <a:srgbClr val="C00000"/>
                </a:solidFill>
                <a:latin typeface="Arial"/>
                <a:ea typeface="Arial"/>
                <a:cs typeface="Arial"/>
                <a:sym typeface="Arial"/>
              </a:rPr>
              <a:t># মানে SSR, 24এ সংশোধন হয়েছে</a:t>
            </a:r>
            <a:endParaRPr/>
          </a:p>
          <a:p>
            <a:pPr indent="-285750" lvl="0" marL="285750" rtl="0" algn="just">
              <a:lnSpc>
                <a:spcPct val="120000"/>
              </a:lnSpc>
              <a:spcBef>
                <a:spcPts val="1000"/>
              </a:spcBef>
              <a:spcAft>
                <a:spcPts val="0"/>
              </a:spcAft>
              <a:buClr>
                <a:schemeClr val="dk1"/>
              </a:buClr>
              <a:buSzPts val="2500"/>
              <a:buChar char="•"/>
            </a:pPr>
            <a:r>
              <a:rPr lang="en-US" sz="2500">
                <a:latin typeface="Arial"/>
                <a:ea typeface="Arial"/>
                <a:cs typeface="Arial"/>
                <a:sym typeface="Arial"/>
              </a:rPr>
              <a:t>(2)# মানে Continuous updation এ সংশোধন হয়েছে</a:t>
            </a:r>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030A0"/>
        </a:solidFill>
      </p:bgPr>
    </p:bg>
    <p:spTree>
      <p:nvGrpSpPr>
        <p:cNvPr id="1662" name="Shape 1662"/>
        <p:cNvGrpSpPr/>
        <p:nvPr/>
      </p:nvGrpSpPr>
      <p:grpSpPr>
        <a:xfrm>
          <a:off x="0" y="0"/>
          <a:ext cx="0" cy="0"/>
          <a:chOff x="0" y="0"/>
          <a:chExt cx="0" cy="0"/>
        </a:xfrm>
      </p:grpSpPr>
      <p:pic>
        <p:nvPicPr>
          <p:cNvPr id="1663" name="Google Shape;1663;p130"/>
          <p:cNvPicPr preferRelativeResize="0"/>
          <p:nvPr/>
        </p:nvPicPr>
        <p:blipFill rotWithShape="1">
          <a:blip r:embed="rId3">
            <a:alphaModFix/>
          </a:blip>
          <a:srcRect b="0" l="0" r="0" t="0"/>
          <a:stretch/>
        </p:blipFill>
        <p:spPr>
          <a:xfrm>
            <a:off x="605118" y="155449"/>
            <a:ext cx="11228294" cy="6528815"/>
          </a:xfrm>
          <a:prstGeom prst="rect">
            <a:avLst/>
          </a:prstGeom>
          <a:solidFill>
            <a:srgbClr val="7030A0"/>
          </a:solid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7" name="Shape 1667"/>
        <p:cNvGrpSpPr/>
        <p:nvPr/>
      </p:nvGrpSpPr>
      <p:grpSpPr>
        <a:xfrm>
          <a:off x="0" y="0"/>
          <a:ext cx="0" cy="0"/>
          <a:chOff x="0" y="0"/>
          <a:chExt cx="0" cy="0"/>
        </a:xfrm>
      </p:grpSpPr>
      <p:sp>
        <p:nvSpPr>
          <p:cNvPr id="1668" name="Google Shape;1668;p131"/>
          <p:cNvSpPr txBox="1"/>
          <p:nvPr>
            <p:ph type="title"/>
          </p:nvPr>
        </p:nvSpPr>
        <p:spPr>
          <a:xfrm>
            <a:off x="1524000" y="10440"/>
            <a:ext cx="9144000" cy="599161"/>
          </a:xfrm>
          <a:prstGeom prst="rect">
            <a:avLst/>
          </a:prstGeom>
          <a:solidFill>
            <a:srgbClr val="FFFF00"/>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B0F0"/>
              </a:buClr>
              <a:buSzPts val="3000"/>
              <a:buFont typeface="Arial"/>
              <a:buNone/>
            </a:pPr>
            <a:r>
              <a:rPr b="1" lang="en-US" sz="3000">
                <a:solidFill>
                  <a:srgbClr val="00B0F0"/>
                </a:solidFill>
                <a:latin typeface="Arial"/>
                <a:ea typeface="Arial"/>
                <a:cs typeface="Arial"/>
                <a:sym typeface="Arial"/>
              </a:rPr>
              <a:t>CHALLENGED VOTE</a:t>
            </a:r>
            <a:endParaRPr sz="3000">
              <a:solidFill>
                <a:srgbClr val="00B0F0"/>
              </a:solidFill>
              <a:latin typeface="Arial"/>
              <a:ea typeface="Arial"/>
              <a:cs typeface="Arial"/>
              <a:sym typeface="Arial"/>
            </a:endParaRPr>
          </a:p>
        </p:txBody>
      </p:sp>
      <p:sp>
        <p:nvSpPr>
          <p:cNvPr id="1669" name="Google Shape;1669;p131"/>
          <p:cNvSpPr txBox="1"/>
          <p:nvPr>
            <p:ph idx="1" type="body"/>
          </p:nvPr>
        </p:nvSpPr>
        <p:spPr>
          <a:xfrm>
            <a:off x="255493" y="720684"/>
            <a:ext cx="11698941" cy="6137316"/>
          </a:xfrm>
          <a:prstGeom prst="rect">
            <a:avLst/>
          </a:prstGeom>
          <a:noFill/>
          <a:ln>
            <a:noFill/>
          </a:ln>
        </p:spPr>
        <p:txBody>
          <a:bodyPr anchorCtr="0" anchor="t" bIns="45700" lIns="91425" spcFirstLastPara="1" rIns="91425" wrap="square" tIns="45700">
            <a:noAutofit/>
          </a:bodyPr>
          <a:lstStyle/>
          <a:p>
            <a:pPr indent="-228600" lvl="0" marL="228600" rtl="0" algn="just">
              <a:lnSpc>
                <a:spcPct val="90000"/>
              </a:lnSpc>
              <a:spcBef>
                <a:spcPts val="0"/>
              </a:spcBef>
              <a:spcAft>
                <a:spcPts val="0"/>
              </a:spcAft>
              <a:buClr>
                <a:schemeClr val="dk1"/>
              </a:buClr>
              <a:buSzPts val="2400"/>
              <a:buChar char="•"/>
            </a:pPr>
            <a:r>
              <a:rPr lang="en-US" sz="2400">
                <a:latin typeface="Arial"/>
                <a:ea typeface="Arial"/>
                <a:cs typeface="Arial"/>
                <a:sym typeface="Arial"/>
              </a:rPr>
              <a:t>কোনো পোলিং এজেন্টের থেকে 2টাকা জমা নিয়ে তবেই চ্যালেঞ্জের আবেদন গ্রহণ করতে হবে।</a:t>
            </a:r>
            <a:endParaRPr sz="2400">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2400"/>
              <a:buChar char="•"/>
            </a:pPr>
            <a:r>
              <a:rPr lang="en-US" sz="2400">
                <a:solidFill>
                  <a:srgbClr val="C00000"/>
                </a:solidFill>
                <a:latin typeface="Arial"/>
                <a:ea typeface="Arial"/>
                <a:cs typeface="Arial"/>
                <a:sym typeface="Arial"/>
              </a:rPr>
              <a:t>যিনি চ্যালেঞ্জ করছেন তাকে সেটির প্রাপ্তিস্বীকার রসিদ দিতে হবে।</a:t>
            </a:r>
            <a:endParaRPr sz="2400">
              <a:solidFill>
                <a:srgbClr val="C00000"/>
              </a:solidFill>
              <a:latin typeface="Arial"/>
              <a:ea typeface="Arial"/>
              <a:cs typeface="Arial"/>
              <a:sym typeface="Arial"/>
            </a:endParaRPr>
          </a:p>
          <a:p>
            <a:pPr indent="-228600" lvl="0" marL="228600" rtl="0" algn="just">
              <a:lnSpc>
                <a:spcPct val="90000"/>
              </a:lnSpc>
              <a:spcBef>
                <a:spcPts val="1000"/>
              </a:spcBef>
              <a:spcAft>
                <a:spcPts val="0"/>
              </a:spcAft>
              <a:buClr>
                <a:schemeClr val="dk1"/>
              </a:buClr>
              <a:buSzPts val="2400"/>
              <a:buChar char="•"/>
            </a:pPr>
            <a:r>
              <a:rPr lang="en-US" sz="2400">
                <a:latin typeface="Arial"/>
                <a:ea typeface="Arial"/>
                <a:cs typeface="Arial"/>
                <a:sym typeface="Arial"/>
              </a:rPr>
              <a:t>যাকে চ্যালেঞ্জ জানানো হল তাকে সতর্ক করতে হবে যে অন্য কারোর পরিচয় ভাঁড়িয়ে ভোট দেওয়া শাস্তিমূলক অপরাধ। তার নাম, ঠিকানা Form 14 (চ্যালেঞ্জ ভোটের তালিকা)এ লিখে নিতে হবে এবং তাকে সেখানে সই করতে বলতে হবে। যদি তিনি সেটি করতে অস্বীকার করেন তাহলে তাকে ভোট দিতে দেওয়া যাবে না।</a:t>
            </a:r>
            <a:endParaRPr/>
          </a:p>
          <a:p>
            <a:pPr indent="-228600" lvl="0" marL="228600" rtl="0" algn="just">
              <a:lnSpc>
                <a:spcPct val="90000"/>
              </a:lnSpc>
              <a:spcBef>
                <a:spcPts val="1000"/>
              </a:spcBef>
              <a:spcAft>
                <a:spcPts val="0"/>
              </a:spcAft>
              <a:buClr>
                <a:srgbClr val="C00000"/>
              </a:buClr>
              <a:buSzPts val="2400"/>
              <a:buChar char="•"/>
            </a:pPr>
            <a:r>
              <a:rPr lang="en-US" sz="2400">
                <a:solidFill>
                  <a:srgbClr val="C00000"/>
                </a:solidFill>
                <a:latin typeface="Arial"/>
                <a:ea typeface="Arial"/>
                <a:cs typeface="Arial"/>
                <a:sym typeface="Arial"/>
              </a:rPr>
              <a:t>একটি Summary inquiry করতে হবে। যিনি চ্যালেঞ্জ করছেন তাকে বলতে হবে নিজের দাবির স্বপক্ষে তথ্য প্রমাণ দিতে। যদি তিনি পারেন তখন যাকে চ্যালেঞ্জ করা হচ্ছে তাকে বলবেন এর পাল্টা তথ্য প্রমাণ দিতে।</a:t>
            </a:r>
            <a:endParaRPr sz="2400">
              <a:solidFill>
                <a:srgbClr val="C00000"/>
              </a:solidFill>
              <a:latin typeface="Arial"/>
              <a:ea typeface="Arial"/>
              <a:cs typeface="Arial"/>
              <a:sym typeface="Arial"/>
            </a:endParaRPr>
          </a:p>
          <a:p>
            <a:pPr indent="-228600" lvl="0" marL="228600" rtl="0" algn="just">
              <a:lnSpc>
                <a:spcPct val="90000"/>
              </a:lnSpc>
              <a:spcBef>
                <a:spcPts val="1000"/>
              </a:spcBef>
              <a:spcAft>
                <a:spcPts val="0"/>
              </a:spcAft>
              <a:buClr>
                <a:schemeClr val="dk1"/>
              </a:buClr>
              <a:buSzPts val="2400"/>
              <a:buChar char="•"/>
            </a:pPr>
            <a:r>
              <a:rPr lang="en-US" sz="2400">
                <a:latin typeface="Arial"/>
                <a:ea typeface="Arial"/>
                <a:cs typeface="Arial"/>
                <a:sym typeface="Arial"/>
              </a:rPr>
              <a:t>যদি চ্যালেঞ্জ প্রতিষ্ঠিত হয় তাহলে যাকে চ্যালেঞ্জ করা হল তাকে পুলিশের হাতে তুলে দিন এবং চ্যালেঞ্জারকে তার দু টাকা ফিরিয়ে দিন। রসিদ নিতে ভুলবেন না। এই রসিদ আছে Form 14এর 10  নম্বর কলমে। কাউন্টারফয়েলে উল্লেখ করবেন।</a:t>
            </a:r>
            <a:endParaRPr sz="2400">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2400"/>
              <a:buChar char="•"/>
            </a:pPr>
            <a:r>
              <a:rPr lang="en-US" sz="2400">
                <a:solidFill>
                  <a:srgbClr val="C00000"/>
                </a:solidFill>
                <a:latin typeface="Arial"/>
                <a:ea typeface="Arial"/>
                <a:cs typeface="Arial"/>
                <a:sym typeface="Arial"/>
              </a:rPr>
              <a:t>চ্যালেঞ্জ প্রতিষ্ঠিত না হলে চ্যালেঞ্জারের টাকা বাজেয়াপ্ত বা forfeit হবে। Form 14এর 10  নম্বর কলমে সেটি লিখে রাখতে হবে। কাউন্টারফয়েলেও সেটির উল্লেখ থাকবে।</a:t>
            </a:r>
            <a:endParaRPr sz="2400">
              <a:solidFill>
                <a:srgbClr val="C00000"/>
              </a:solidFill>
              <a:latin typeface="Arial"/>
              <a:ea typeface="Arial"/>
              <a:cs typeface="Arial"/>
              <a:sym typeface="Arial"/>
            </a:endParaRPr>
          </a:p>
          <a:p>
            <a:pPr indent="0" lvl="0" marL="0" rtl="0" algn="just">
              <a:lnSpc>
                <a:spcPct val="90000"/>
              </a:lnSpc>
              <a:spcBef>
                <a:spcPts val="1000"/>
              </a:spcBef>
              <a:spcAft>
                <a:spcPts val="0"/>
              </a:spcAft>
              <a:buClr>
                <a:schemeClr val="dk1"/>
              </a:buClr>
              <a:buSzPts val="2100"/>
              <a:buNone/>
            </a:pPr>
            <a:r>
              <a:t/>
            </a:r>
            <a:endParaRPr sz="2100"/>
          </a:p>
          <a:p>
            <a:pPr indent="-95250" lvl="0" marL="228600" rtl="0" algn="l">
              <a:lnSpc>
                <a:spcPct val="90000"/>
              </a:lnSpc>
              <a:spcBef>
                <a:spcPts val="1000"/>
              </a:spcBef>
              <a:spcAft>
                <a:spcPts val="0"/>
              </a:spcAft>
              <a:buClr>
                <a:schemeClr val="dk1"/>
              </a:buClr>
              <a:buSzPts val="2100"/>
              <a:buNone/>
            </a:pPr>
            <a:r>
              <a:t/>
            </a:r>
            <a:endParaRPr sz="2100"/>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3" name="Shape 1673"/>
        <p:cNvGrpSpPr/>
        <p:nvPr/>
      </p:nvGrpSpPr>
      <p:grpSpPr>
        <a:xfrm>
          <a:off x="0" y="0"/>
          <a:ext cx="0" cy="0"/>
          <a:chOff x="0" y="0"/>
          <a:chExt cx="0" cy="0"/>
        </a:xfrm>
      </p:grpSpPr>
      <p:sp>
        <p:nvSpPr>
          <p:cNvPr id="1674" name="Google Shape;1674;p132"/>
          <p:cNvSpPr txBox="1"/>
          <p:nvPr>
            <p:ph type="title"/>
          </p:nvPr>
        </p:nvSpPr>
        <p:spPr>
          <a:xfrm>
            <a:off x="1535250" y="0"/>
            <a:ext cx="9144000" cy="1333500"/>
          </a:xfrm>
          <a:prstGeom prst="rect">
            <a:avLst/>
          </a:prstGeom>
          <a:solidFill>
            <a:srgbClr val="FFFF00"/>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B0F0"/>
              </a:buClr>
              <a:buSzPts val="3500"/>
              <a:buFont typeface="Arial"/>
              <a:buNone/>
            </a:pPr>
            <a:r>
              <a:rPr b="1" lang="en-US" sz="3500">
                <a:solidFill>
                  <a:srgbClr val="00B0F0"/>
                </a:solidFill>
                <a:latin typeface="Arial"/>
                <a:ea typeface="Arial"/>
                <a:cs typeface="Arial"/>
                <a:sym typeface="Arial"/>
              </a:rPr>
              <a:t>TENDERED VOTE </a:t>
            </a:r>
            <a:r>
              <a:rPr b="1" lang="en-US" sz="3000">
                <a:solidFill>
                  <a:srgbClr val="00B0F0"/>
                </a:solidFill>
                <a:latin typeface="Arial"/>
                <a:ea typeface="Arial"/>
                <a:cs typeface="Arial"/>
                <a:sym typeface="Arial"/>
              </a:rPr>
              <a:t>টেন্ডার্ড ভোট</a:t>
            </a:r>
            <a:br>
              <a:rPr b="1" lang="en-US" sz="3000">
                <a:solidFill>
                  <a:srgbClr val="00B0F0"/>
                </a:solidFill>
                <a:latin typeface="Arial"/>
                <a:ea typeface="Arial"/>
                <a:cs typeface="Arial"/>
                <a:sym typeface="Arial"/>
              </a:rPr>
            </a:br>
            <a:r>
              <a:rPr b="1" lang="en-US" sz="3200">
                <a:solidFill>
                  <a:srgbClr val="385623"/>
                </a:solidFill>
                <a:latin typeface="Arial"/>
                <a:ea typeface="Arial"/>
                <a:cs typeface="Arial"/>
                <a:sym typeface="Arial"/>
              </a:rPr>
              <a:t>(</a:t>
            </a:r>
            <a:r>
              <a:rPr b="1" lang="en-US" sz="2400">
                <a:solidFill>
                  <a:srgbClr val="385623"/>
                </a:solidFill>
                <a:latin typeface="Arial"/>
                <a:ea typeface="Arial"/>
                <a:cs typeface="Arial"/>
                <a:sym typeface="Arial"/>
              </a:rPr>
              <a:t>যখন এমন কোনো ভোটার ভোট দিতে এসেছে যার ভোট আগেই দেওয়া হয়ে গেছে তিনি তখন TENDERED VOTE দেবেন)</a:t>
            </a:r>
            <a:endParaRPr sz="2400">
              <a:solidFill>
                <a:srgbClr val="385623"/>
              </a:solidFill>
              <a:latin typeface="Arial"/>
              <a:ea typeface="Arial"/>
              <a:cs typeface="Arial"/>
              <a:sym typeface="Arial"/>
            </a:endParaRPr>
          </a:p>
        </p:txBody>
      </p:sp>
      <p:sp>
        <p:nvSpPr>
          <p:cNvPr id="1675" name="Google Shape;1675;p132"/>
          <p:cNvSpPr txBox="1"/>
          <p:nvPr>
            <p:ph idx="1" type="body"/>
          </p:nvPr>
        </p:nvSpPr>
        <p:spPr>
          <a:xfrm>
            <a:off x="282388" y="1463700"/>
            <a:ext cx="11685494" cy="5064100"/>
          </a:xfrm>
          <a:prstGeom prst="rect">
            <a:avLst/>
          </a:prstGeom>
          <a:solidFill>
            <a:srgbClr val="DDEAF6"/>
          </a:solidFill>
          <a:ln>
            <a:noFill/>
          </a:ln>
        </p:spPr>
        <p:txBody>
          <a:bodyPr anchorCtr="0" anchor="t" bIns="45700" lIns="91425" spcFirstLastPara="1" rIns="91425" wrap="square" tIns="45700">
            <a:noAutofit/>
          </a:bodyPr>
          <a:lstStyle/>
          <a:p>
            <a:pPr indent="-228600" lvl="0" marL="228600" rtl="0" algn="just">
              <a:lnSpc>
                <a:spcPct val="90000"/>
              </a:lnSpc>
              <a:spcBef>
                <a:spcPts val="0"/>
              </a:spcBef>
              <a:spcAft>
                <a:spcPts val="0"/>
              </a:spcAft>
              <a:buClr>
                <a:schemeClr val="dk1"/>
              </a:buClr>
              <a:buSzPts val="2200"/>
              <a:buChar char="•"/>
            </a:pPr>
            <a:r>
              <a:rPr lang="en-US" sz="2200">
                <a:latin typeface="Arial"/>
                <a:ea typeface="Arial"/>
                <a:cs typeface="Arial"/>
                <a:sym typeface="Arial"/>
              </a:rPr>
              <a:t>প্রতিটি বুথে 20(কুড়ি) টি করে টেন্ডার্ড ব্যালট পেপার DC থেকে দেওয়া হবে।</a:t>
            </a:r>
            <a:endParaRPr sz="2200">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2200"/>
              <a:buChar char="•"/>
            </a:pPr>
            <a:r>
              <a:rPr lang="en-US" sz="2200">
                <a:solidFill>
                  <a:srgbClr val="C00000"/>
                </a:solidFill>
                <a:latin typeface="Arial"/>
                <a:ea typeface="Arial"/>
                <a:cs typeface="Arial"/>
                <a:sym typeface="Arial"/>
              </a:rPr>
              <a:t>Form 17B তে সেই সমস্ত ভোটারদের বিশদ লিখে রাখতে হবে যারা টেন্ডার ব্যালটে ভোট দিয়েছে।</a:t>
            </a:r>
            <a:endParaRPr sz="2200">
              <a:solidFill>
                <a:srgbClr val="C00000"/>
              </a:solidFill>
              <a:latin typeface="Arial"/>
              <a:ea typeface="Arial"/>
              <a:cs typeface="Arial"/>
              <a:sym typeface="Arial"/>
            </a:endParaRPr>
          </a:p>
          <a:p>
            <a:pPr indent="-228600" lvl="0" marL="228600" rtl="0" algn="just">
              <a:lnSpc>
                <a:spcPct val="90000"/>
              </a:lnSpc>
              <a:spcBef>
                <a:spcPts val="1000"/>
              </a:spcBef>
              <a:spcAft>
                <a:spcPts val="0"/>
              </a:spcAft>
              <a:buClr>
                <a:schemeClr val="dk1"/>
              </a:buClr>
              <a:buSzPts val="2200"/>
              <a:buChar char="•"/>
            </a:pPr>
            <a:r>
              <a:rPr lang="en-US" sz="2200">
                <a:latin typeface="Arial"/>
                <a:ea typeface="Arial"/>
                <a:cs typeface="Arial"/>
                <a:sym typeface="Arial"/>
              </a:rPr>
              <a:t>Form 17Bর 5নম্বর কলমে তাকে দিয়ে সই / LTI করিয়ে নিতে হবে। ওনার ক্ষেত্রে Form 17A পুরন হবে না।</a:t>
            </a:r>
            <a:endParaRPr/>
          </a:p>
          <a:p>
            <a:pPr indent="-228600" lvl="0" marL="228600" rtl="0" algn="just">
              <a:lnSpc>
                <a:spcPct val="90000"/>
              </a:lnSpc>
              <a:spcBef>
                <a:spcPts val="1000"/>
              </a:spcBef>
              <a:spcAft>
                <a:spcPts val="0"/>
              </a:spcAft>
              <a:buClr>
                <a:srgbClr val="C00000"/>
              </a:buClr>
              <a:buSzPts val="2200"/>
              <a:buChar char="•"/>
            </a:pPr>
            <a:r>
              <a:rPr lang="en-US" sz="2200">
                <a:solidFill>
                  <a:srgbClr val="C00000"/>
                </a:solidFill>
                <a:latin typeface="Arial"/>
                <a:ea typeface="Arial"/>
                <a:cs typeface="Arial"/>
                <a:sym typeface="Arial"/>
              </a:rPr>
              <a:t>সই করার পরে সেই ভোটারকে একটি টেন্ডার ব্যালট পেপার এবং Arrow Cross mark দিন। তিনি ভোটিং কম্পার্টমেন্টের ভেতরে গিয়ে সেই ব্যালট পেপারে ভোট দিয়ে বেরিয়ে আসবেন। সেই ব্যালট পেপারটি তিনি প্রিসাইডিং অফিসারের হাতে দেবেন।</a:t>
            </a:r>
            <a:endParaRPr sz="2200">
              <a:solidFill>
                <a:srgbClr val="C00000"/>
              </a:solidFill>
              <a:latin typeface="Arial"/>
              <a:ea typeface="Arial"/>
              <a:cs typeface="Arial"/>
              <a:sym typeface="Arial"/>
            </a:endParaRPr>
          </a:p>
          <a:p>
            <a:pPr indent="-228600" lvl="0" marL="228600" rtl="0" algn="just">
              <a:lnSpc>
                <a:spcPct val="90000"/>
              </a:lnSpc>
              <a:spcBef>
                <a:spcPts val="1000"/>
              </a:spcBef>
              <a:spcAft>
                <a:spcPts val="0"/>
              </a:spcAft>
              <a:buClr>
                <a:schemeClr val="dk1"/>
              </a:buClr>
              <a:buSzPts val="2200"/>
              <a:buChar char="•"/>
            </a:pPr>
            <a:r>
              <a:rPr lang="en-US" sz="2200">
                <a:latin typeface="Arial"/>
                <a:ea typeface="Arial"/>
                <a:cs typeface="Arial"/>
                <a:sym typeface="Arial"/>
              </a:rPr>
              <a:t>DC থেকে প্রাপ্ত COVER FOR TENDERED BALLOT PAPER এ সেই সমস্ত ব্যালট পেপার এবং Form 17B ঢুকিয়ে রাখুন।</a:t>
            </a:r>
            <a:endParaRPr sz="2200">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2200"/>
              <a:buChar char="•"/>
            </a:pPr>
            <a:r>
              <a:rPr lang="en-US" sz="2200">
                <a:solidFill>
                  <a:srgbClr val="C00000"/>
                </a:solidFill>
                <a:latin typeface="Arial"/>
                <a:ea typeface="Arial"/>
                <a:cs typeface="Arial"/>
                <a:sym typeface="Arial"/>
              </a:rPr>
              <a:t>ভোটের শেষে 17C Part 1 এর 8 নম্বর কলমে কত টেন্ডার ব্যালট পেপার পেয়েছেন, কতগুলি ভোটারকে দিয়েছেন এবং কতগুলি অব্যবহৃত টেন্ডার ব্যালট পেপার রইল তার হিসেব নির্ভুল ভাবে লিখে রাখবেন।</a:t>
            </a:r>
            <a:endParaRPr sz="2200">
              <a:solidFill>
                <a:srgbClr val="C00000"/>
              </a:solidFill>
              <a:latin typeface="Arial"/>
              <a:ea typeface="Arial"/>
              <a:cs typeface="Arial"/>
              <a:sym typeface="Arial"/>
            </a:endParaRPr>
          </a:p>
          <a:p>
            <a:pPr indent="-88900" lvl="0" marL="228600" rtl="0" algn="just">
              <a:lnSpc>
                <a:spcPct val="90000"/>
              </a:lnSpc>
              <a:spcBef>
                <a:spcPts val="1000"/>
              </a:spcBef>
              <a:spcAft>
                <a:spcPts val="0"/>
              </a:spcAft>
              <a:buClr>
                <a:schemeClr val="dk1"/>
              </a:buClr>
              <a:buSzPts val="2200"/>
              <a:buNone/>
            </a:pPr>
            <a:r>
              <a:t/>
            </a:r>
            <a:endParaRPr sz="2200"/>
          </a:p>
          <a:p>
            <a:pPr indent="-88900" lvl="0" marL="228600" rtl="0" algn="just">
              <a:lnSpc>
                <a:spcPct val="90000"/>
              </a:lnSpc>
              <a:spcBef>
                <a:spcPts val="1000"/>
              </a:spcBef>
              <a:spcAft>
                <a:spcPts val="0"/>
              </a:spcAft>
              <a:buClr>
                <a:schemeClr val="dk1"/>
              </a:buClr>
              <a:buSzPts val="2200"/>
              <a:buNone/>
            </a:pPr>
            <a:r>
              <a:t/>
            </a:r>
            <a:endParaRPr sz="2200"/>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030A0"/>
        </a:solidFill>
      </p:bgPr>
    </p:bg>
    <p:spTree>
      <p:nvGrpSpPr>
        <p:cNvPr id="1679" name="Shape 1679"/>
        <p:cNvGrpSpPr/>
        <p:nvPr/>
      </p:nvGrpSpPr>
      <p:grpSpPr>
        <a:xfrm>
          <a:off x="0" y="0"/>
          <a:ext cx="0" cy="0"/>
          <a:chOff x="0" y="0"/>
          <a:chExt cx="0" cy="0"/>
        </a:xfrm>
      </p:grpSpPr>
      <p:pic>
        <p:nvPicPr>
          <p:cNvPr id="1680" name="Google Shape;1680;p133"/>
          <p:cNvPicPr preferRelativeResize="0"/>
          <p:nvPr/>
        </p:nvPicPr>
        <p:blipFill rotWithShape="1">
          <a:blip r:embed="rId3">
            <a:alphaModFix/>
          </a:blip>
          <a:srcRect b="5963" l="4072" r="7068" t="2488"/>
          <a:stretch/>
        </p:blipFill>
        <p:spPr>
          <a:xfrm>
            <a:off x="1714500" y="165101"/>
            <a:ext cx="8788400" cy="6527799"/>
          </a:xfrm>
          <a:prstGeom prst="rect">
            <a:avLst/>
          </a:prstGeom>
          <a:solidFill>
            <a:srgbClr val="7030A0"/>
          </a:solid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4" name="Shape 1684"/>
        <p:cNvGrpSpPr/>
        <p:nvPr/>
      </p:nvGrpSpPr>
      <p:grpSpPr>
        <a:xfrm>
          <a:off x="0" y="0"/>
          <a:ext cx="0" cy="0"/>
          <a:chOff x="0" y="0"/>
          <a:chExt cx="0" cy="0"/>
        </a:xfrm>
      </p:grpSpPr>
      <p:sp>
        <p:nvSpPr>
          <p:cNvPr id="1685" name="Google Shape;1685;p134"/>
          <p:cNvSpPr txBox="1"/>
          <p:nvPr>
            <p:ph type="title"/>
          </p:nvPr>
        </p:nvSpPr>
        <p:spPr>
          <a:xfrm>
            <a:off x="0" y="114302"/>
            <a:ext cx="12191999" cy="653450"/>
          </a:xfrm>
          <a:prstGeom prst="rect">
            <a:avLst/>
          </a:prstGeom>
          <a:solidFill>
            <a:srgbClr val="FFFF00"/>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B0F0"/>
              </a:buClr>
              <a:buSzPts val="3000"/>
              <a:buFont typeface="Arial"/>
              <a:buNone/>
            </a:pPr>
            <a:r>
              <a:rPr b="1" lang="en-US" sz="3000">
                <a:solidFill>
                  <a:srgbClr val="00B0F0"/>
                </a:solidFill>
                <a:latin typeface="Arial"/>
                <a:ea typeface="Arial"/>
                <a:cs typeface="Arial"/>
                <a:sym typeface="Arial"/>
              </a:rPr>
              <a:t>ASD তালিকা থেকে কোনো ভোটারের ভোট দিতে আসা</a:t>
            </a:r>
            <a:endParaRPr sz="3000">
              <a:solidFill>
                <a:srgbClr val="00B0F0"/>
              </a:solidFill>
              <a:latin typeface="Arial"/>
              <a:ea typeface="Arial"/>
              <a:cs typeface="Arial"/>
              <a:sym typeface="Arial"/>
            </a:endParaRPr>
          </a:p>
        </p:txBody>
      </p:sp>
      <p:sp>
        <p:nvSpPr>
          <p:cNvPr id="1686" name="Google Shape;1686;p134"/>
          <p:cNvSpPr txBox="1"/>
          <p:nvPr>
            <p:ph idx="1" type="body"/>
          </p:nvPr>
        </p:nvSpPr>
        <p:spPr>
          <a:xfrm>
            <a:off x="443753" y="1143001"/>
            <a:ext cx="11430000" cy="5857916"/>
          </a:xfrm>
          <a:prstGeom prst="rect">
            <a:avLst/>
          </a:prstGeom>
          <a:noFill/>
          <a:ln>
            <a:noFill/>
          </a:ln>
        </p:spPr>
        <p:txBody>
          <a:bodyPr anchorCtr="0" anchor="t" bIns="45700" lIns="91425" spcFirstLastPara="1" rIns="91425" wrap="square" tIns="45700">
            <a:noAutofit/>
          </a:bodyPr>
          <a:lstStyle/>
          <a:p>
            <a:pPr indent="-228600" lvl="0" marL="228600" rtl="0" algn="just">
              <a:lnSpc>
                <a:spcPct val="90000"/>
              </a:lnSpc>
              <a:spcBef>
                <a:spcPts val="0"/>
              </a:spcBef>
              <a:spcAft>
                <a:spcPts val="0"/>
              </a:spcAft>
              <a:buClr>
                <a:schemeClr val="dk1"/>
              </a:buClr>
              <a:buSzPts val="2600"/>
              <a:buChar char="•"/>
            </a:pPr>
            <a:r>
              <a:rPr lang="en-US" sz="2600">
                <a:latin typeface="Arial"/>
                <a:ea typeface="Arial"/>
                <a:cs typeface="Arial"/>
                <a:sym typeface="Arial"/>
              </a:rPr>
              <a:t>উপরিউক্ত তালিকায় থাকা প্রতিটি ভোটারকেই নিজের EPIC অথবা কমিশন নির্ধারিত বিকল্প পরিচয়পত্রগুলি নিয়ে ভোট দিতে আসতে হবে।</a:t>
            </a:r>
            <a:endParaRPr/>
          </a:p>
          <a:p>
            <a:pPr indent="-63500" lvl="0" marL="228600" rtl="0" algn="just">
              <a:lnSpc>
                <a:spcPct val="90000"/>
              </a:lnSpc>
              <a:spcBef>
                <a:spcPts val="1000"/>
              </a:spcBef>
              <a:spcAft>
                <a:spcPts val="0"/>
              </a:spcAft>
              <a:buClr>
                <a:schemeClr val="dk1"/>
              </a:buClr>
              <a:buSzPts val="2600"/>
              <a:buNone/>
            </a:pPr>
            <a:r>
              <a:t/>
            </a:r>
            <a:endParaRPr sz="2600">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2600"/>
              <a:buChar char="•"/>
            </a:pPr>
            <a:r>
              <a:rPr lang="en-US" sz="2600">
                <a:solidFill>
                  <a:srgbClr val="C00000"/>
                </a:solidFill>
                <a:latin typeface="Arial"/>
                <a:ea typeface="Arial"/>
                <a:cs typeface="Arial"/>
                <a:sym typeface="Arial"/>
              </a:rPr>
              <a:t>প্রিসাইডিং অফিসার ব্যক্তিগত ভাবে সেই পরিচয়পত্রটি যাচাই করে দেখে নেবেন। Form 17A তে সেটির উল্লেখ করবেন। ওই রেজিস্টারে ভোটারের সই এর পাশাপাশি তার বাঁ হাতের বুড়ো আঙ্গুলের ছাপ দিতে বলবেন।</a:t>
            </a:r>
            <a:endParaRPr/>
          </a:p>
          <a:p>
            <a:pPr indent="-63500" lvl="0" marL="228600" rtl="0" algn="just">
              <a:lnSpc>
                <a:spcPct val="90000"/>
              </a:lnSpc>
              <a:spcBef>
                <a:spcPts val="1000"/>
              </a:spcBef>
              <a:spcAft>
                <a:spcPts val="0"/>
              </a:spcAft>
              <a:buClr>
                <a:schemeClr val="dk1"/>
              </a:buClr>
              <a:buSzPts val="2600"/>
              <a:buNone/>
            </a:pPr>
            <a:r>
              <a:t/>
            </a:r>
            <a:endParaRPr sz="2600">
              <a:solidFill>
                <a:schemeClr val="accent4"/>
              </a:solidFill>
              <a:latin typeface="Arial"/>
              <a:ea typeface="Arial"/>
              <a:cs typeface="Arial"/>
              <a:sym typeface="Arial"/>
            </a:endParaRPr>
          </a:p>
          <a:p>
            <a:pPr indent="-228600" lvl="0" marL="228600" rtl="0" algn="just">
              <a:lnSpc>
                <a:spcPct val="90000"/>
              </a:lnSpc>
              <a:spcBef>
                <a:spcPts val="1000"/>
              </a:spcBef>
              <a:spcAft>
                <a:spcPts val="0"/>
              </a:spcAft>
              <a:buClr>
                <a:schemeClr val="dk1"/>
              </a:buClr>
              <a:buSzPts val="2600"/>
              <a:buChar char="•"/>
            </a:pPr>
            <a:r>
              <a:rPr lang="en-US" sz="2600">
                <a:latin typeface="Arial"/>
                <a:ea typeface="Arial"/>
                <a:cs typeface="Arial"/>
                <a:sym typeface="Arial"/>
              </a:rPr>
              <a:t>প্রথম পোলিং অফিসার এজেন্টদের শোনার উদ্দেশে জোরে সেই ASD ভোটারের নাম ঘোষণা করবেন</a:t>
            </a:r>
            <a:endParaRPr/>
          </a:p>
          <a:p>
            <a:pPr indent="-63500" lvl="0" marL="228600" rtl="0" algn="just">
              <a:lnSpc>
                <a:spcPct val="90000"/>
              </a:lnSpc>
              <a:spcBef>
                <a:spcPts val="1000"/>
              </a:spcBef>
              <a:spcAft>
                <a:spcPts val="0"/>
              </a:spcAft>
              <a:buClr>
                <a:schemeClr val="dk1"/>
              </a:buClr>
              <a:buSzPts val="2600"/>
              <a:buNone/>
            </a:pPr>
            <a:r>
              <a:t/>
            </a:r>
            <a:endParaRPr sz="2600">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2600"/>
              <a:buChar char="•"/>
            </a:pPr>
            <a:r>
              <a:rPr lang="en-US" sz="2600">
                <a:solidFill>
                  <a:srgbClr val="C00000"/>
                </a:solidFill>
                <a:latin typeface="Arial"/>
                <a:ea typeface="Arial"/>
                <a:cs typeface="Arial"/>
                <a:sym typeface="Arial"/>
              </a:rPr>
              <a:t>ASD ভোটারের থেকে একটি ঘোষণাপত্র নিতে হবে।</a:t>
            </a:r>
            <a:endParaRPr sz="2600">
              <a:solidFill>
                <a:srgbClr val="C00000"/>
              </a:solidFill>
              <a:latin typeface="Arial"/>
              <a:ea typeface="Arial"/>
              <a:cs typeface="Arial"/>
              <a:sym typeface="Arial"/>
            </a:endParaRPr>
          </a:p>
          <a:p>
            <a:pPr indent="-63500" lvl="0" marL="228600" rtl="0" algn="just">
              <a:lnSpc>
                <a:spcPct val="90000"/>
              </a:lnSpc>
              <a:spcBef>
                <a:spcPts val="1000"/>
              </a:spcBef>
              <a:spcAft>
                <a:spcPts val="0"/>
              </a:spcAft>
              <a:buClr>
                <a:schemeClr val="dk1"/>
              </a:buClr>
              <a:buSzPts val="2600"/>
              <a:buNone/>
            </a:pPr>
            <a:r>
              <a:t/>
            </a:r>
            <a:endParaRPr sz="2600"/>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030A0"/>
        </a:solidFill>
      </p:bgPr>
    </p:bg>
    <p:spTree>
      <p:nvGrpSpPr>
        <p:cNvPr id="1690" name="Shape 1690"/>
        <p:cNvGrpSpPr/>
        <p:nvPr/>
      </p:nvGrpSpPr>
      <p:grpSpPr>
        <a:xfrm>
          <a:off x="0" y="0"/>
          <a:ext cx="0" cy="0"/>
          <a:chOff x="0" y="0"/>
          <a:chExt cx="0" cy="0"/>
        </a:xfrm>
      </p:grpSpPr>
      <p:pic>
        <p:nvPicPr>
          <p:cNvPr id="1691" name="Google Shape;1691;p135"/>
          <p:cNvPicPr preferRelativeResize="0"/>
          <p:nvPr/>
        </p:nvPicPr>
        <p:blipFill rotWithShape="1">
          <a:blip r:embed="rId3">
            <a:alphaModFix/>
          </a:blip>
          <a:srcRect b="0" l="0" r="0" t="0"/>
          <a:stretch/>
        </p:blipFill>
        <p:spPr>
          <a:xfrm>
            <a:off x="632012" y="128017"/>
            <a:ext cx="11107270" cy="6588033"/>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5" name="Shape 1695"/>
        <p:cNvGrpSpPr/>
        <p:nvPr/>
      </p:nvGrpSpPr>
      <p:grpSpPr>
        <a:xfrm>
          <a:off x="0" y="0"/>
          <a:ext cx="0" cy="0"/>
          <a:chOff x="0" y="0"/>
          <a:chExt cx="0" cy="0"/>
        </a:xfrm>
      </p:grpSpPr>
      <p:sp>
        <p:nvSpPr>
          <p:cNvPr id="1696" name="Google Shape;1696;p136"/>
          <p:cNvSpPr txBox="1"/>
          <p:nvPr>
            <p:ph type="title"/>
          </p:nvPr>
        </p:nvSpPr>
        <p:spPr>
          <a:xfrm>
            <a:off x="0" y="0"/>
            <a:ext cx="12192000" cy="603848"/>
          </a:xfrm>
          <a:prstGeom prst="rect">
            <a:avLst/>
          </a:prstGeom>
          <a:solidFill>
            <a:srgbClr val="FFFF00"/>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B0F0"/>
              </a:buClr>
              <a:buSzPts val="3000"/>
              <a:buFont typeface="Arial"/>
              <a:buNone/>
            </a:pPr>
            <a:r>
              <a:rPr b="1" lang="en-US" sz="3000">
                <a:solidFill>
                  <a:srgbClr val="00B0F0"/>
                </a:solidFill>
                <a:latin typeface="Arial"/>
                <a:ea typeface="Arial"/>
                <a:cs typeface="Arial"/>
                <a:sym typeface="Arial"/>
              </a:rPr>
              <a:t>প্রক্সির মাধ্যমে ভোট </a:t>
            </a:r>
            <a:r>
              <a:rPr b="1" lang="en-US" sz="3500">
                <a:solidFill>
                  <a:srgbClr val="00B0F0"/>
                </a:solidFill>
                <a:latin typeface="Arial"/>
                <a:ea typeface="Arial"/>
                <a:cs typeface="Arial"/>
                <a:sym typeface="Arial"/>
              </a:rPr>
              <a:t>(VOTING BY PROXY)</a:t>
            </a:r>
            <a:endParaRPr sz="3500">
              <a:solidFill>
                <a:srgbClr val="00B0F0"/>
              </a:solidFill>
              <a:latin typeface="Arial"/>
              <a:ea typeface="Arial"/>
              <a:cs typeface="Arial"/>
              <a:sym typeface="Arial"/>
            </a:endParaRPr>
          </a:p>
        </p:txBody>
      </p:sp>
      <p:sp>
        <p:nvSpPr>
          <p:cNvPr id="1697" name="Google Shape;1697;p136"/>
          <p:cNvSpPr txBox="1"/>
          <p:nvPr>
            <p:ph idx="1" type="body"/>
          </p:nvPr>
        </p:nvSpPr>
        <p:spPr>
          <a:xfrm>
            <a:off x="237481" y="1022232"/>
            <a:ext cx="11456894" cy="5266424"/>
          </a:xfrm>
          <a:prstGeom prst="rect">
            <a:avLst/>
          </a:prstGeom>
          <a:noFill/>
          <a:ln>
            <a:noFill/>
          </a:ln>
        </p:spPr>
        <p:txBody>
          <a:bodyPr anchorCtr="0" anchor="t" bIns="45700" lIns="91425" spcFirstLastPara="1" rIns="91425" wrap="square" tIns="45700">
            <a:noAutofit/>
          </a:bodyPr>
          <a:lstStyle/>
          <a:p>
            <a:pPr indent="-228600" lvl="0" marL="228600" rtl="0" algn="just">
              <a:lnSpc>
                <a:spcPct val="90000"/>
              </a:lnSpc>
              <a:spcBef>
                <a:spcPts val="0"/>
              </a:spcBef>
              <a:spcAft>
                <a:spcPts val="0"/>
              </a:spcAft>
              <a:buClr>
                <a:schemeClr val="dk1"/>
              </a:buClr>
              <a:buSzPts val="2800"/>
              <a:buChar char="•"/>
            </a:pPr>
            <a:r>
              <a:rPr lang="en-US" sz="2800">
                <a:latin typeface="Arial"/>
                <a:ea typeface="Arial"/>
                <a:cs typeface="Arial"/>
                <a:sym typeface="Arial"/>
              </a:rPr>
              <a:t>আপনার (প্রিসাইডিং অফিসারের কাছে) একটি CSV(Classified Service Voter) দের তালিকা থাকবে যারা নিজেদের ভোট দেওয়ার জন্য প্রক্সি নিযুক্ত করেছেন। আপনার কাছে থাকা নির্বাচক তালিকার মার্কড কপির শেষে সেই CSV তালিকা থাকবে।</a:t>
            </a:r>
            <a:endParaRPr sz="2800">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2800"/>
              <a:buChar char="•"/>
            </a:pPr>
            <a:r>
              <a:rPr lang="en-US" sz="2800">
                <a:solidFill>
                  <a:srgbClr val="C00000"/>
                </a:solidFill>
                <a:latin typeface="Arial"/>
                <a:ea typeface="Arial"/>
                <a:cs typeface="Arial"/>
                <a:sym typeface="Arial"/>
              </a:rPr>
              <a:t>প্রক্সি প্রথাগত ভাবে EVM এর সাহায্য নিয়ে ভোট দেবেন।</a:t>
            </a:r>
            <a:endParaRPr sz="2800">
              <a:solidFill>
                <a:srgbClr val="C00000"/>
              </a:solidFill>
              <a:latin typeface="Arial"/>
              <a:ea typeface="Arial"/>
              <a:cs typeface="Arial"/>
              <a:sym typeface="Arial"/>
            </a:endParaRPr>
          </a:p>
          <a:p>
            <a:pPr indent="-228600" lvl="0" marL="228600" rtl="0" algn="just">
              <a:lnSpc>
                <a:spcPct val="90000"/>
              </a:lnSpc>
              <a:spcBef>
                <a:spcPts val="1000"/>
              </a:spcBef>
              <a:spcAft>
                <a:spcPts val="0"/>
              </a:spcAft>
              <a:buClr>
                <a:schemeClr val="dk1"/>
              </a:buClr>
              <a:buSzPts val="2800"/>
              <a:buChar char="•"/>
            </a:pPr>
            <a:r>
              <a:rPr lang="en-US" sz="2800">
                <a:latin typeface="Arial"/>
                <a:ea typeface="Arial"/>
                <a:cs typeface="Arial"/>
                <a:sym typeface="Arial"/>
              </a:rPr>
              <a:t>প্রক্সির বাঁ হাতের মধ্যমায় কালি লাগাবেন</a:t>
            </a:r>
            <a:endParaRPr/>
          </a:p>
          <a:p>
            <a:pPr indent="-228600" lvl="0" marL="228600" rtl="0" algn="just">
              <a:lnSpc>
                <a:spcPct val="90000"/>
              </a:lnSpc>
              <a:spcBef>
                <a:spcPts val="1000"/>
              </a:spcBef>
              <a:spcAft>
                <a:spcPts val="0"/>
              </a:spcAft>
              <a:buClr>
                <a:srgbClr val="C00000"/>
              </a:buClr>
              <a:buSzPts val="2800"/>
              <a:buChar char="•"/>
            </a:pPr>
            <a:r>
              <a:rPr lang="en-US" sz="2800">
                <a:solidFill>
                  <a:srgbClr val="C00000"/>
                </a:solidFill>
                <a:latin typeface="Arial"/>
                <a:ea typeface="Arial"/>
                <a:cs typeface="Arial"/>
                <a:sym typeface="Arial"/>
              </a:rPr>
              <a:t>প্রক্সি নিজের(যদি তিনি সেই বুথের ভোটার হন) এবং সেই CSV তালিকভুক্ত ভোটারের, মানে দুজনের ভোট দেবেন।</a:t>
            </a:r>
            <a:endParaRPr sz="2800">
              <a:solidFill>
                <a:srgbClr val="C00000"/>
              </a:solidFill>
              <a:latin typeface="Arial"/>
              <a:ea typeface="Arial"/>
              <a:cs typeface="Arial"/>
              <a:sym typeface="Arial"/>
            </a:endParaRPr>
          </a:p>
          <a:p>
            <a:pPr indent="-228600" lvl="0" marL="228600" rtl="0" algn="just">
              <a:lnSpc>
                <a:spcPct val="90000"/>
              </a:lnSpc>
              <a:spcBef>
                <a:spcPts val="1000"/>
              </a:spcBef>
              <a:spcAft>
                <a:spcPts val="0"/>
              </a:spcAft>
              <a:buClr>
                <a:schemeClr val="dk1"/>
              </a:buClr>
              <a:buSzPts val="2800"/>
              <a:buChar char="•"/>
            </a:pPr>
            <a:r>
              <a:rPr lang="en-US" sz="2800">
                <a:latin typeface="Arial"/>
                <a:ea typeface="Arial"/>
                <a:cs typeface="Arial"/>
                <a:sym typeface="Arial"/>
              </a:rPr>
              <a:t>প্রক্সির ক্ষেত্রে CSV ভোটারের CSV তালিকার Serial No উল্লেখ করতে হবে Form 17A</a:t>
            </a:r>
            <a:endParaRPr/>
          </a:p>
          <a:p>
            <a:pPr indent="-228600" lvl="0" marL="228600" rtl="0" algn="just">
              <a:lnSpc>
                <a:spcPct val="90000"/>
              </a:lnSpc>
              <a:spcBef>
                <a:spcPts val="1000"/>
              </a:spcBef>
              <a:spcAft>
                <a:spcPts val="0"/>
              </a:spcAft>
              <a:buClr>
                <a:schemeClr val="dk1"/>
              </a:buClr>
              <a:buSzPts val="2800"/>
              <a:buChar char="•"/>
            </a:pPr>
            <a:r>
              <a:rPr lang="en-US" sz="2800">
                <a:latin typeface="Arial"/>
                <a:ea typeface="Arial"/>
                <a:cs typeface="Arial"/>
                <a:sym typeface="Arial"/>
              </a:rPr>
              <a:t> </a:t>
            </a:r>
            <a:r>
              <a:rPr lang="en-US" sz="2800">
                <a:solidFill>
                  <a:srgbClr val="C00000"/>
                </a:solidFill>
                <a:latin typeface="Arial"/>
                <a:ea typeface="Arial"/>
                <a:cs typeface="Arial"/>
                <a:sym typeface="Arial"/>
              </a:rPr>
              <a:t>বোঝার সুবিধার্থে PV কথাটি Form 17A তে লিখতে হবে। যেমন 1(PV)</a:t>
            </a:r>
            <a:endParaRPr sz="2800">
              <a:solidFill>
                <a:srgbClr val="C00000"/>
              </a:solidFill>
              <a:latin typeface="Arial"/>
              <a:ea typeface="Arial"/>
              <a:cs typeface="Arial"/>
              <a:sym typeface="Arial"/>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1" name="Shape 1701"/>
        <p:cNvGrpSpPr/>
        <p:nvPr/>
      </p:nvGrpSpPr>
      <p:grpSpPr>
        <a:xfrm>
          <a:off x="0" y="0"/>
          <a:ext cx="0" cy="0"/>
          <a:chOff x="0" y="0"/>
          <a:chExt cx="0" cy="0"/>
        </a:xfrm>
      </p:grpSpPr>
      <p:sp>
        <p:nvSpPr>
          <p:cNvPr id="1702" name="Google Shape;1702;p137"/>
          <p:cNvSpPr txBox="1"/>
          <p:nvPr>
            <p:ph type="title"/>
          </p:nvPr>
        </p:nvSpPr>
        <p:spPr>
          <a:xfrm>
            <a:off x="0" y="116634"/>
            <a:ext cx="12192000" cy="988267"/>
          </a:xfrm>
          <a:prstGeom prst="rect">
            <a:avLst/>
          </a:prstGeom>
          <a:solidFill>
            <a:srgbClr val="FFFF00"/>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B0F0"/>
              </a:buClr>
              <a:buSzPts val="3000"/>
              <a:buFont typeface="Arial"/>
              <a:buNone/>
            </a:pPr>
            <a:r>
              <a:rPr b="1" lang="en-US" sz="3000">
                <a:solidFill>
                  <a:srgbClr val="00B0F0"/>
                </a:solidFill>
                <a:latin typeface="Arial"/>
                <a:ea typeface="Arial"/>
                <a:cs typeface="Arial"/>
                <a:sym typeface="Arial"/>
              </a:rPr>
              <a:t>ভোটের পদ্ধতি মানতে অস্বীকার করা</a:t>
            </a:r>
            <a:br>
              <a:rPr b="1" lang="en-US" sz="3000">
                <a:solidFill>
                  <a:srgbClr val="00B0F0"/>
                </a:solidFill>
                <a:latin typeface="Arial"/>
                <a:ea typeface="Arial"/>
                <a:cs typeface="Arial"/>
                <a:sym typeface="Arial"/>
              </a:rPr>
            </a:br>
            <a:r>
              <a:rPr b="1" lang="en-US" sz="3000">
                <a:solidFill>
                  <a:srgbClr val="00B0F0"/>
                </a:solidFill>
                <a:latin typeface="Arial"/>
                <a:ea typeface="Arial"/>
                <a:cs typeface="Arial"/>
                <a:sym typeface="Arial"/>
              </a:rPr>
              <a:t>(REFUSAL TO OBSERVE VOTING PROCEDURE)</a:t>
            </a:r>
            <a:endParaRPr sz="3000">
              <a:solidFill>
                <a:srgbClr val="00B0F0"/>
              </a:solidFill>
              <a:latin typeface="Arial"/>
              <a:ea typeface="Arial"/>
              <a:cs typeface="Arial"/>
              <a:sym typeface="Arial"/>
            </a:endParaRPr>
          </a:p>
        </p:txBody>
      </p:sp>
      <p:sp>
        <p:nvSpPr>
          <p:cNvPr id="1703" name="Google Shape;1703;p137"/>
          <p:cNvSpPr txBox="1"/>
          <p:nvPr>
            <p:ph idx="1" type="body"/>
          </p:nvPr>
        </p:nvSpPr>
        <p:spPr>
          <a:xfrm>
            <a:off x="322728" y="1257285"/>
            <a:ext cx="11537577" cy="5500726"/>
          </a:xfrm>
          <a:prstGeom prst="rect">
            <a:avLst/>
          </a:prstGeom>
          <a:noFill/>
          <a:ln>
            <a:noFill/>
          </a:ln>
        </p:spPr>
        <p:txBody>
          <a:bodyPr anchorCtr="0" anchor="t" bIns="45700" lIns="91425" spcFirstLastPara="1" rIns="91425" wrap="square" tIns="45700">
            <a:normAutofit/>
          </a:bodyPr>
          <a:lstStyle/>
          <a:p>
            <a:pPr indent="-228600" lvl="0" marL="228600" rtl="0" algn="just">
              <a:lnSpc>
                <a:spcPct val="150000"/>
              </a:lnSpc>
              <a:spcBef>
                <a:spcPts val="0"/>
              </a:spcBef>
              <a:spcAft>
                <a:spcPts val="0"/>
              </a:spcAft>
              <a:buClr>
                <a:schemeClr val="dk1"/>
              </a:buClr>
              <a:buSzPts val="2800"/>
              <a:buChar char="•"/>
            </a:pPr>
            <a:r>
              <a:rPr lang="en-US">
                <a:latin typeface="Arial"/>
                <a:ea typeface="Arial"/>
                <a:cs typeface="Arial"/>
                <a:sym typeface="Arial"/>
              </a:rPr>
              <a:t>যদি কোনো ভোটার প্রিসাইডিং অফিসার কর্তৃক সতর্ক করা সত্ত্বেও নির্দিষ্ট ভোটের পদ্ধতি মানতে অস্বীকার করে তবে তাকে ভোট দিতে নিষেধ করতে হবে।</a:t>
            </a:r>
            <a:endParaRPr>
              <a:latin typeface="Arial"/>
              <a:ea typeface="Arial"/>
              <a:cs typeface="Arial"/>
              <a:sym typeface="Arial"/>
            </a:endParaRPr>
          </a:p>
          <a:p>
            <a:pPr indent="-228600" lvl="0" marL="228600" rtl="0" algn="just">
              <a:lnSpc>
                <a:spcPct val="150000"/>
              </a:lnSpc>
              <a:spcBef>
                <a:spcPts val="1000"/>
              </a:spcBef>
              <a:spcAft>
                <a:spcPts val="0"/>
              </a:spcAft>
              <a:buClr>
                <a:srgbClr val="C00000"/>
              </a:buClr>
              <a:buSzPts val="2800"/>
              <a:buChar char="•"/>
            </a:pPr>
            <a:r>
              <a:rPr lang="en-US">
                <a:solidFill>
                  <a:srgbClr val="C00000"/>
                </a:solidFill>
                <a:latin typeface="Arial"/>
                <a:ea typeface="Arial"/>
                <a:cs typeface="Arial"/>
                <a:sym typeface="Arial"/>
              </a:rPr>
              <a:t>যদি তাকে ভোটার স্লিপ দেওয়া হয়ে থাকে তাহলে সেটি তার থেকে নিয়ে নিতে হবে এবং cancel  করতে হবে।</a:t>
            </a:r>
            <a:endParaRPr>
              <a:latin typeface="Arial"/>
              <a:ea typeface="Arial"/>
              <a:cs typeface="Arial"/>
              <a:sym typeface="Arial"/>
            </a:endParaRPr>
          </a:p>
          <a:p>
            <a:pPr indent="-228600" lvl="0" marL="228600" rtl="0" algn="just">
              <a:lnSpc>
                <a:spcPct val="150000"/>
              </a:lnSpc>
              <a:spcBef>
                <a:spcPts val="1000"/>
              </a:spcBef>
              <a:spcAft>
                <a:spcPts val="0"/>
              </a:spcAft>
              <a:buClr>
                <a:schemeClr val="dk1"/>
              </a:buClr>
              <a:buSzPts val="2800"/>
              <a:buChar char="•"/>
            </a:pPr>
            <a:r>
              <a:rPr lang="en-US">
                <a:latin typeface="Arial"/>
                <a:ea typeface="Arial"/>
                <a:cs typeface="Arial"/>
                <a:sym typeface="Arial"/>
              </a:rPr>
              <a:t>একটি মন্তব্য NOT ALLOWED TO VOTE-VOTING PROCEDURE VIOLATED লিখতে হবে 17Aর মন্তব্যের জায়গায়। সেই মন্তব্যের নীচে প্রিসাইডিং অফিসার তার পুরো সই করবেন।</a:t>
            </a:r>
            <a:endParaRPr>
              <a:latin typeface="Arial"/>
              <a:ea typeface="Arial"/>
              <a:cs typeface="Arial"/>
              <a:sym typeface="Arial"/>
            </a:endParaRPr>
          </a:p>
          <a:p>
            <a:pPr indent="-69850" lvl="0" marL="228600" rtl="0" algn="l">
              <a:lnSpc>
                <a:spcPct val="150000"/>
              </a:lnSpc>
              <a:spcBef>
                <a:spcPts val="1000"/>
              </a:spcBef>
              <a:spcAft>
                <a:spcPts val="0"/>
              </a:spcAft>
              <a:buClr>
                <a:schemeClr val="dk1"/>
              </a:buClr>
              <a:buSzPts val="2500"/>
              <a:buNone/>
            </a:pPr>
            <a:r>
              <a:t/>
            </a:r>
            <a:endParaRPr sz="2500"/>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7" name="Shape 1707"/>
        <p:cNvGrpSpPr/>
        <p:nvPr/>
      </p:nvGrpSpPr>
      <p:grpSpPr>
        <a:xfrm>
          <a:off x="0" y="0"/>
          <a:ext cx="0" cy="0"/>
          <a:chOff x="0" y="0"/>
          <a:chExt cx="0" cy="0"/>
        </a:xfrm>
      </p:grpSpPr>
      <p:sp>
        <p:nvSpPr>
          <p:cNvPr id="1708" name="Google Shape;1708;p138"/>
          <p:cNvSpPr txBox="1"/>
          <p:nvPr>
            <p:ph type="title"/>
          </p:nvPr>
        </p:nvSpPr>
        <p:spPr>
          <a:xfrm>
            <a:off x="0" y="0"/>
            <a:ext cx="12192000" cy="944562"/>
          </a:xfrm>
          <a:prstGeom prst="rect">
            <a:avLst/>
          </a:prstGeom>
          <a:solidFill>
            <a:srgbClr val="FFFF00"/>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B0F0"/>
              </a:buClr>
              <a:buSzPts val="3000"/>
              <a:buFont typeface="Arial"/>
              <a:buNone/>
            </a:pPr>
            <a:r>
              <a:rPr b="1" lang="en-US" sz="3000">
                <a:solidFill>
                  <a:srgbClr val="00B0F0"/>
                </a:solidFill>
                <a:latin typeface="Arial"/>
                <a:ea typeface="Arial"/>
                <a:cs typeface="Arial"/>
                <a:sym typeface="Arial"/>
              </a:rPr>
              <a:t>ভোট দিতে অস্বীকার করা</a:t>
            </a:r>
            <a:br>
              <a:rPr b="1" lang="en-US" sz="3000">
                <a:solidFill>
                  <a:srgbClr val="00B0F0"/>
                </a:solidFill>
                <a:latin typeface="Arial"/>
                <a:ea typeface="Arial"/>
                <a:cs typeface="Arial"/>
                <a:sym typeface="Arial"/>
              </a:rPr>
            </a:br>
            <a:r>
              <a:rPr b="1" lang="en-US" sz="3000">
                <a:solidFill>
                  <a:srgbClr val="00B0F0"/>
                </a:solidFill>
                <a:latin typeface="Arial"/>
                <a:ea typeface="Arial"/>
                <a:cs typeface="Arial"/>
                <a:sym typeface="Arial"/>
              </a:rPr>
              <a:t> </a:t>
            </a:r>
            <a:r>
              <a:rPr b="1" lang="en-US" sz="3000">
                <a:solidFill>
                  <a:srgbClr val="385623"/>
                </a:solidFill>
                <a:latin typeface="Arial"/>
                <a:ea typeface="Arial"/>
                <a:cs typeface="Arial"/>
                <a:sym typeface="Arial"/>
              </a:rPr>
              <a:t>(ELECTORS DECIDING NOT TO VOTE)</a:t>
            </a:r>
            <a:endParaRPr sz="3000">
              <a:solidFill>
                <a:srgbClr val="385623"/>
              </a:solidFill>
              <a:latin typeface="Arial"/>
              <a:ea typeface="Arial"/>
              <a:cs typeface="Arial"/>
              <a:sym typeface="Arial"/>
            </a:endParaRPr>
          </a:p>
        </p:txBody>
      </p:sp>
      <p:sp>
        <p:nvSpPr>
          <p:cNvPr id="1709" name="Google Shape;1709;p138"/>
          <p:cNvSpPr txBox="1"/>
          <p:nvPr>
            <p:ph idx="1" type="body"/>
          </p:nvPr>
        </p:nvSpPr>
        <p:spPr>
          <a:xfrm>
            <a:off x="322729" y="944563"/>
            <a:ext cx="11537577" cy="5779615"/>
          </a:xfrm>
          <a:prstGeom prst="rect">
            <a:avLst/>
          </a:prstGeom>
          <a:noFill/>
          <a:ln>
            <a:noFill/>
          </a:ln>
        </p:spPr>
        <p:txBody>
          <a:bodyPr anchorCtr="0" anchor="t" bIns="45700" lIns="91425" spcFirstLastPara="1" rIns="91425" wrap="square" tIns="45700">
            <a:noAutofit/>
          </a:bodyPr>
          <a:lstStyle/>
          <a:p>
            <a:pPr indent="-228600" lvl="0" marL="228600" rtl="0" algn="just">
              <a:lnSpc>
                <a:spcPct val="150000"/>
              </a:lnSpc>
              <a:spcBef>
                <a:spcPts val="0"/>
              </a:spcBef>
              <a:spcAft>
                <a:spcPts val="0"/>
              </a:spcAft>
              <a:buClr>
                <a:schemeClr val="dk1"/>
              </a:buClr>
              <a:buSzPts val="3200"/>
              <a:buChar char="•"/>
            </a:pPr>
            <a:r>
              <a:rPr lang="en-US" sz="3200">
                <a:latin typeface="Arial"/>
                <a:ea typeface="Arial"/>
                <a:cs typeface="Arial"/>
                <a:sym typeface="Arial"/>
              </a:rPr>
              <a:t>Form 17A (Register of Voters) পুরন হওয়ার পরে যদি কোনো ভোটার এইরূপ ইচ্ছা প্রকাশ করেন তখন তাকে ভোট দিতে বাধ্য করা যাবে না।</a:t>
            </a:r>
            <a:endParaRPr sz="3200">
              <a:latin typeface="Arial"/>
              <a:ea typeface="Arial"/>
              <a:cs typeface="Arial"/>
              <a:sym typeface="Arial"/>
            </a:endParaRPr>
          </a:p>
          <a:p>
            <a:pPr indent="-228600" lvl="0" marL="228600" rtl="0" algn="just">
              <a:lnSpc>
                <a:spcPct val="150000"/>
              </a:lnSpc>
              <a:spcBef>
                <a:spcPts val="1000"/>
              </a:spcBef>
              <a:spcAft>
                <a:spcPts val="0"/>
              </a:spcAft>
              <a:buClr>
                <a:srgbClr val="C00000"/>
              </a:buClr>
              <a:buSzPts val="3200"/>
              <a:buChar char="•"/>
            </a:pPr>
            <a:r>
              <a:rPr lang="en-US" sz="3200">
                <a:solidFill>
                  <a:srgbClr val="C00000"/>
                </a:solidFill>
                <a:latin typeface="Arial"/>
                <a:ea typeface="Arial"/>
                <a:cs typeface="Arial"/>
                <a:sym typeface="Arial"/>
              </a:rPr>
              <a:t>সেইক্ষেত্রে ‘Refused to vote’ কিংবা Left without voting কথাগুলি 17A তে লিখে রাখা হবে। প্রিসাইডিং অফিসার তার নিজের পুরো সই সেই মন্তব্যের নিচে করবেন।</a:t>
            </a:r>
            <a:endParaRPr sz="3200">
              <a:latin typeface="Arial"/>
              <a:ea typeface="Arial"/>
              <a:cs typeface="Arial"/>
              <a:sym typeface="Arial"/>
            </a:endParaRPr>
          </a:p>
          <a:p>
            <a:pPr indent="-228600" lvl="0" marL="228600" rtl="0" algn="just">
              <a:lnSpc>
                <a:spcPct val="150000"/>
              </a:lnSpc>
              <a:spcBef>
                <a:spcPts val="1000"/>
              </a:spcBef>
              <a:spcAft>
                <a:spcPts val="0"/>
              </a:spcAft>
              <a:buClr>
                <a:schemeClr val="dk1"/>
              </a:buClr>
              <a:buSzPts val="3200"/>
              <a:buChar char="•"/>
            </a:pPr>
            <a:r>
              <a:rPr lang="en-US" sz="3200">
                <a:latin typeface="Arial"/>
                <a:ea typeface="Arial"/>
                <a:cs typeface="Arial"/>
                <a:sym typeface="Arial"/>
              </a:rPr>
              <a:t>এই মন্তব্যের সাথে ভোটারের সই করিয়ে নিতে হবে।</a:t>
            </a:r>
            <a:endParaRPr sz="3200">
              <a:latin typeface="Arial"/>
              <a:ea typeface="Arial"/>
              <a:cs typeface="Arial"/>
              <a:sym typeface="Arial"/>
            </a:endParaRPr>
          </a:p>
          <a:p>
            <a:pPr indent="-38100" lvl="0" marL="228600" rtl="0" algn="l">
              <a:lnSpc>
                <a:spcPct val="150000"/>
              </a:lnSpc>
              <a:spcBef>
                <a:spcPts val="1000"/>
              </a:spcBef>
              <a:spcAft>
                <a:spcPts val="0"/>
              </a:spcAft>
              <a:buClr>
                <a:schemeClr val="dk1"/>
              </a:buClr>
              <a:buSzPts val="3000"/>
              <a:buNone/>
            </a:pPr>
            <a:r>
              <a:t/>
            </a:r>
            <a:endParaRPr sz="3000"/>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3" name="Shape 1713"/>
        <p:cNvGrpSpPr/>
        <p:nvPr/>
      </p:nvGrpSpPr>
      <p:grpSpPr>
        <a:xfrm>
          <a:off x="0" y="0"/>
          <a:ext cx="0" cy="0"/>
          <a:chOff x="0" y="0"/>
          <a:chExt cx="0" cy="0"/>
        </a:xfrm>
      </p:grpSpPr>
      <p:sp>
        <p:nvSpPr>
          <p:cNvPr id="1714" name="Google Shape;1714;p139"/>
          <p:cNvSpPr txBox="1"/>
          <p:nvPr>
            <p:ph type="title"/>
          </p:nvPr>
        </p:nvSpPr>
        <p:spPr>
          <a:xfrm>
            <a:off x="0" y="127001"/>
            <a:ext cx="12192000" cy="742157"/>
          </a:xfrm>
          <a:prstGeom prst="rect">
            <a:avLst/>
          </a:prstGeom>
          <a:solidFill>
            <a:srgbClr val="FFFF00"/>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B0F0"/>
              </a:buClr>
              <a:buSzPts val="3000"/>
              <a:buFont typeface="Arial"/>
              <a:buNone/>
            </a:pPr>
            <a:r>
              <a:rPr b="1" lang="en-US" sz="3000" u="sng">
                <a:solidFill>
                  <a:srgbClr val="00B0F0"/>
                </a:solidFill>
                <a:latin typeface="Arial"/>
                <a:ea typeface="Arial"/>
                <a:cs typeface="Arial"/>
                <a:sym typeface="Arial"/>
              </a:rPr>
              <a:t>কম বয়স সম্পর্কে ঘোষণা</a:t>
            </a:r>
            <a:endParaRPr sz="3000" u="sng">
              <a:solidFill>
                <a:srgbClr val="00B0F0"/>
              </a:solidFill>
              <a:latin typeface="Arial"/>
              <a:ea typeface="Arial"/>
              <a:cs typeface="Arial"/>
              <a:sym typeface="Arial"/>
            </a:endParaRPr>
          </a:p>
        </p:txBody>
      </p:sp>
      <p:sp>
        <p:nvSpPr>
          <p:cNvPr id="1715" name="Google Shape;1715;p139"/>
          <p:cNvSpPr txBox="1"/>
          <p:nvPr>
            <p:ph idx="1" type="body"/>
          </p:nvPr>
        </p:nvSpPr>
        <p:spPr>
          <a:xfrm>
            <a:off x="282388" y="1143000"/>
            <a:ext cx="11618259" cy="5238750"/>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chemeClr val="dk1"/>
              </a:buClr>
              <a:buSzPts val="2800"/>
              <a:buChar char="•"/>
            </a:pPr>
            <a:r>
              <a:rPr lang="en-US">
                <a:latin typeface="Arial"/>
                <a:ea typeface="Arial"/>
                <a:cs typeface="Arial"/>
                <a:sym typeface="Arial"/>
              </a:rPr>
              <a:t>যদি কোনও নির্বাচক বয়সের নিচে মনে হয় তবে তার পরিচয় অন্যথায় প্রতিষ্ঠিত হয় তবে নির্ধারিত আকারে তার বয়স সম্পর্কে তাঁর কাছ থেকে একটি ঘোষণা নিন;</a:t>
            </a:r>
            <a:endParaRPr/>
          </a:p>
          <a:p>
            <a:pPr indent="-228600" lvl="0" marL="228600" rtl="0" algn="just">
              <a:lnSpc>
                <a:spcPct val="90000"/>
              </a:lnSpc>
              <a:spcBef>
                <a:spcPts val="1000"/>
              </a:spcBef>
              <a:spcAft>
                <a:spcPts val="0"/>
              </a:spcAft>
              <a:buClr>
                <a:schemeClr val="dk1"/>
              </a:buClr>
              <a:buSzPts val="2800"/>
              <a:buFont typeface="Noto Sans Symbols"/>
              <a:buNone/>
            </a:pPr>
            <a:r>
              <a:t/>
            </a:r>
            <a:endParaRPr>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2800"/>
              <a:buChar char="•"/>
            </a:pPr>
            <a:r>
              <a:rPr lang="en-US">
                <a:solidFill>
                  <a:srgbClr val="C00000"/>
                </a:solidFill>
                <a:latin typeface="Arial"/>
                <a:ea typeface="Arial"/>
                <a:cs typeface="Arial"/>
                <a:sym typeface="Arial"/>
              </a:rPr>
              <a:t>ঘোষণাপত্র গ্রহণের আগে তাকে মিথ্যা ঘোষণা দেওয়ার জন্য আইনের দণ্ডিত বিধান সম্পর্কে অবহিত করুন;</a:t>
            </a:r>
            <a:endParaRPr/>
          </a:p>
          <a:p>
            <a:pPr indent="-228600" lvl="0" marL="228600" rtl="0" algn="just">
              <a:lnSpc>
                <a:spcPct val="90000"/>
              </a:lnSpc>
              <a:spcBef>
                <a:spcPts val="1000"/>
              </a:spcBef>
              <a:spcAft>
                <a:spcPts val="0"/>
              </a:spcAft>
              <a:buClr>
                <a:schemeClr val="dk1"/>
              </a:buClr>
              <a:buSzPts val="2800"/>
              <a:buFont typeface="Noto Sans Symbols"/>
              <a:buNone/>
            </a:pPr>
            <a:r>
              <a:t/>
            </a:r>
            <a:endParaRPr>
              <a:latin typeface="Arial"/>
              <a:ea typeface="Arial"/>
              <a:cs typeface="Arial"/>
              <a:sym typeface="Arial"/>
            </a:endParaRPr>
          </a:p>
          <a:p>
            <a:pPr indent="-228600" lvl="0" marL="228600" rtl="0" algn="just">
              <a:lnSpc>
                <a:spcPct val="90000"/>
              </a:lnSpc>
              <a:spcBef>
                <a:spcPts val="1000"/>
              </a:spcBef>
              <a:spcAft>
                <a:spcPts val="0"/>
              </a:spcAft>
              <a:buClr>
                <a:schemeClr val="dk1"/>
              </a:buClr>
              <a:buSzPts val="2800"/>
              <a:buChar char="•"/>
            </a:pPr>
            <a:r>
              <a:rPr lang="en-US">
                <a:latin typeface="Arial"/>
                <a:ea typeface="Arial"/>
                <a:cs typeface="Arial"/>
                <a:sym typeface="Arial"/>
              </a:rPr>
              <a:t>এমন ভোটারদের তালিকা প্রস্তুত করুন যার কাছ থেকে ঘোষণাটি গৃহীত হয়েছে। এছাড়াও এমন ব্যক্তিদের তালিকা বজায় রাখুন যারা ঘোষণা দিতে রাজি হননি এবং ভোট না দিয়ে চলে গেছেন;</a:t>
            </a:r>
            <a:endParaRPr/>
          </a:p>
          <a:p>
            <a:pPr indent="-228600" lvl="0" marL="228600" rtl="0" algn="just">
              <a:lnSpc>
                <a:spcPct val="90000"/>
              </a:lnSpc>
              <a:spcBef>
                <a:spcPts val="1000"/>
              </a:spcBef>
              <a:spcAft>
                <a:spcPts val="0"/>
              </a:spcAft>
              <a:buClr>
                <a:schemeClr val="dk1"/>
              </a:buClr>
              <a:buSzPts val="2800"/>
              <a:buFont typeface="Noto Sans Symbols"/>
              <a:buNone/>
            </a:pPr>
            <a:r>
              <a:t/>
            </a:r>
            <a:endParaRPr>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2800"/>
              <a:buChar char="•"/>
            </a:pPr>
            <a:r>
              <a:rPr lang="en-US">
                <a:solidFill>
                  <a:srgbClr val="C00000"/>
                </a:solidFill>
                <a:latin typeface="Arial"/>
                <a:ea typeface="Arial"/>
                <a:cs typeface="Arial"/>
                <a:sym typeface="Arial"/>
              </a:rPr>
              <a:t>এ জাতীয় সমস্ত ঘোষণা আলাদা কভারে রাখুন।</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14"/>
          <p:cNvSpPr txBox="1"/>
          <p:nvPr>
            <p:ph idx="1" type="body"/>
          </p:nvPr>
        </p:nvSpPr>
        <p:spPr>
          <a:xfrm>
            <a:off x="7561580" y="4351692"/>
            <a:ext cx="2268220" cy="990023"/>
          </a:xfrm>
          <a:prstGeom prst="rect">
            <a:avLst/>
          </a:prstGeom>
          <a:solidFill>
            <a:srgbClr val="F8F9FA"/>
          </a:solidFill>
          <a:ln>
            <a:noFill/>
          </a:ln>
        </p:spPr>
        <p:txBody>
          <a:bodyPr anchorCtr="0" anchor="ctr" bIns="0" lIns="0" spcFirstLastPara="1" rIns="0" wrap="square" tIns="0">
            <a:spAutoFit/>
          </a:bodyPr>
          <a:lstStyle/>
          <a:p>
            <a:pPr indent="0" lvl="0" marL="0" rtl="0" algn="l">
              <a:lnSpc>
                <a:spcPct val="90000"/>
              </a:lnSpc>
              <a:spcBef>
                <a:spcPts val="0"/>
              </a:spcBef>
              <a:spcAft>
                <a:spcPts val="0"/>
              </a:spcAft>
              <a:buClr>
                <a:schemeClr val="dk1"/>
              </a:buClr>
              <a:buSzPts val="600"/>
              <a:buNone/>
            </a:pPr>
            <a:r>
              <a:t/>
            </a:r>
            <a:endParaRPr sz="600">
              <a:latin typeface="Arial"/>
              <a:ea typeface="Arial"/>
              <a:cs typeface="Arial"/>
              <a:sym typeface="Arial"/>
            </a:endParaRPr>
          </a:p>
          <a:p>
            <a:pPr indent="0" lvl="0" marL="0" rtl="0" algn="l">
              <a:lnSpc>
                <a:spcPct val="90000"/>
              </a:lnSpc>
              <a:spcBef>
                <a:spcPts val="0"/>
              </a:spcBef>
              <a:spcAft>
                <a:spcPts val="0"/>
              </a:spcAft>
              <a:buClr>
                <a:schemeClr val="dk1"/>
              </a:buClr>
              <a:buSzPts val="600"/>
              <a:buNone/>
            </a:pPr>
            <a:r>
              <a:t/>
            </a:r>
            <a:endParaRPr sz="600">
              <a:latin typeface="Arial"/>
              <a:ea typeface="Arial"/>
              <a:cs typeface="Arial"/>
              <a:sym typeface="Arial"/>
            </a:endParaRPr>
          </a:p>
          <a:p>
            <a:pPr indent="0" lvl="0" marL="0" rtl="0" algn="l">
              <a:lnSpc>
                <a:spcPct val="90000"/>
              </a:lnSpc>
              <a:spcBef>
                <a:spcPts val="0"/>
              </a:spcBef>
              <a:spcAft>
                <a:spcPts val="0"/>
              </a:spcAft>
              <a:buClr>
                <a:schemeClr val="dk1"/>
              </a:buClr>
              <a:buSzPts val="600"/>
              <a:buNone/>
            </a:pPr>
            <a:r>
              <a:t/>
            </a:r>
            <a:endParaRPr sz="600">
              <a:latin typeface="Arial"/>
              <a:ea typeface="Arial"/>
              <a:cs typeface="Arial"/>
              <a:sym typeface="Arial"/>
            </a:endParaRPr>
          </a:p>
          <a:p>
            <a:pPr indent="0" lvl="0" marL="0" rtl="0" algn="l">
              <a:lnSpc>
                <a:spcPct val="90000"/>
              </a:lnSpc>
              <a:spcBef>
                <a:spcPts val="0"/>
              </a:spcBef>
              <a:spcAft>
                <a:spcPts val="0"/>
              </a:spcAft>
              <a:buClr>
                <a:schemeClr val="dk1"/>
              </a:buClr>
              <a:buSzPts val="600"/>
              <a:buNone/>
            </a:pPr>
            <a:r>
              <a:t/>
            </a:r>
            <a:endParaRPr sz="600">
              <a:latin typeface="Arial"/>
              <a:ea typeface="Arial"/>
              <a:cs typeface="Arial"/>
              <a:sym typeface="Arial"/>
            </a:endParaRPr>
          </a:p>
          <a:p>
            <a:pPr indent="0" lvl="0" marL="0" rtl="0" algn="l">
              <a:lnSpc>
                <a:spcPct val="90000"/>
              </a:lnSpc>
              <a:spcBef>
                <a:spcPts val="0"/>
              </a:spcBef>
              <a:spcAft>
                <a:spcPts val="0"/>
              </a:spcAft>
              <a:buClr>
                <a:schemeClr val="dk1"/>
              </a:buClr>
              <a:buSzPts val="600"/>
              <a:buNone/>
            </a:pPr>
            <a:r>
              <a:t/>
            </a:r>
            <a:endParaRPr sz="600">
              <a:latin typeface="Arial"/>
              <a:ea typeface="Arial"/>
              <a:cs typeface="Arial"/>
              <a:sym typeface="Arial"/>
            </a:endParaRPr>
          </a:p>
          <a:p>
            <a:pPr indent="0" lvl="0" marL="0" rtl="0" algn="l">
              <a:lnSpc>
                <a:spcPct val="90000"/>
              </a:lnSpc>
              <a:spcBef>
                <a:spcPts val="0"/>
              </a:spcBef>
              <a:spcAft>
                <a:spcPts val="0"/>
              </a:spcAft>
              <a:buClr>
                <a:schemeClr val="dk1"/>
              </a:buClr>
              <a:buSzPts val="600"/>
              <a:buNone/>
            </a:pPr>
            <a:r>
              <a:t/>
            </a:r>
            <a:endParaRPr sz="600">
              <a:latin typeface="Arial"/>
              <a:ea typeface="Arial"/>
              <a:cs typeface="Arial"/>
              <a:sym typeface="Arial"/>
            </a:endParaRPr>
          </a:p>
          <a:p>
            <a:pPr indent="0" lvl="0" marL="0" rtl="0" algn="l">
              <a:lnSpc>
                <a:spcPct val="90000"/>
              </a:lnSpc>
              <a:spcBef>
                <a:spcPts val="0"/>
              </a:spcBef>
              <a:spcAft>
                <a:spcPts val="0"/>
              </a:spcAft>
              <a:buClr>
                <a:schemeClr val="dk1"/>
              </a:buClr>
              <a:buSzPts val="600"/>
              <a:buNone/>
            </a:pPr>
            <a:r>
              <a:t/>
            </a:r>
            <a:endParaRPr sz="600">
              <a:latin typeface="Arial"/>
              <a:ea typeface="Arial"/>
              <a:cs typeface="Arial"/>
              <a:sym typeface="Arial"/>
            </a:endParaRPr>
          </a:p>
          <a:p>
            <a:pPr indent="0" lvl="0" marL="0" rtl="0" algn="l">
              <a:lnSpc>
                <a:spcPct val="90000"/>
              </a:lnSpc>
              <a:spcBef>
                <a:spcPts val="0"/>
              </a:spcBef>
              <a:spcAft>
                <a:spcPts val="0"/>
              </a:spcAft>
              <a:buClr>
                <a:schemeClr val="dk1"/>
              </a:buClr>
              <a:buSzPts val="600"/>
              <a:buNone/>
            </a:pPr>
            <a:r>
              <a:t/>
            </a:r>
            <a:endParaRPr sz="6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sz="1800">
              <a:latin typeface="Arial"/>
              <a:ea typeface="Arial"/>
              <a:cs typeface="Arial"/>
              <a:sym typeface="Arial"/>
            </a:endParaRPr>
          </a:p>
        </p:txBody>
      </p:sp>
      <p:sp>
        <p:nvSpPr>
          <p:cNvPr id="795" name="Google Shape;795;p14"/>
          <p:cNvSpPr/>
          <p:nvPr/>
        </p:nvSpPr>
        <p:spPr>
          <a:xfrm>
            <a:off x="320488" y="671831"/>
            <a:ext cx="11551024" cy="5514338"/>
          </a:xfrm>
          <a:prstGeom prst="rect">
            <a:avLst/>
          </a:prstGeom>
          <a:solidFill>
            <a:srgbClr val="F8F9FA"/>
          </a:solidFill>
          <a:ln>
            <a:noFill/>
          </a:ln>
        </p:spPr>
        <p:txBody>
          <a:bodyPr anchorCtr="0" anchor="ctr" bIns="0" lIns="0" spcFirstLastPara="1" rIns="0" wrap="square" tIns="0">
            <a:spAutoFit/>
          </a:bodyPr>
          <a:lstStyle/>
          <a:p>
            <a:pPr indent="-285750" lvl="0" marL="285750" marR="0" rtl="0" algn="just">
              <a:spcBef>
                <a:spcPts val="0"/>
              </a:spcBef>
              <a:spcAft>
                <a:spcPts val="0"/>
              </a:spcAft>
              <a:buClr>
                <a:srgbClr val="000000"/>
              </a:buClr>
              <a:buSzPts val="3600"/>
              <a:buFont typeface="Arial"/>
              <a:buChar char="•"/>
            </a:pPr>
            <a:r>
              <a:rPr b="0" i="0" lang="en-US" sz="3600" u="none" cap="none" strike="noStrike">
                <a:solidFill>
                  <a:srgbClr val="000000"/>
                </a:solidFill>
                <a:latin typeface="Arial"/>
                <a:ea typeface="Arial"/>
                <a:cs typeface="Arial"/>
                <a:sym typeface="Arial"/>
              </a:rPr>
              <a:t>আড়াআড়ি ভাবে DELETED কথাটি মানে SSR এ বিয়োজন হয়েছে।</a:t>
            </a:r>
            <a:endParaRPr/>
          </a:p>
          <a:p>
            <a:pPr indent="-285750" lvl="0" marL="285750" marR="0" rtl="0" algn="just">
              <a:spcBef>
                <a:spcPts val="0"/>
              </a:spcBef>
              <a:spcAft>
                <a:spcPts val="0"/>
              </a:spcAft>
              <a:buClr>
                <a:srgbClr val="C00000"/>
              </a:buClr>
              <a:buSzPts val="3600"/>
              <a:buFont typeface="Arial"/>
              <a:buChar char="•"/>
            </a:pPr>
            <a:r>
              <a:rPr b="0" i="0" lang="en-US" sz="3600" u="none" cap="none" strike="noStrike">
                <a:solidFill>
                  <a:srgbClr val="C00000"/>
                </a:solidFill>
                <a:latin typeface="Arial"/>
                <a:ea typeface="Arial"/>
                <a:cs typeface="Arial"/>
                <a:sym typeface="Arial"/>
              </a:rPr>
              <a:t>দুইবার আড়াআড়ি ভাবে DELETED 2 মানে Continuous updation এ বিয়োজন হয়েছে</a:t>
            </a:r>
            <a:endParaRPr b="0" i="0" sz="3600" u="none" cap="none" strike="noStrike">
              <a:solidFill>
                <a:srgbClr val="C00000"/>
              </a:solidFill>
              <a:latin typeface="Arial"/>
              <a:ea typeface="Arial"/>
              <a:cs typeface="Arial"/>
              <a:sym typeface="Arial"/>
            </a:endParaRPr>
          </a:p>
          <a:p>
            <a:pPr indent="-285750" lvl="0" marL="285750" marR="0" rtl="0" algn="just">
              <a:spcBef>
                <a:spcPts val="0"/>
              </a:spcBef>
              <a:spcAft>
                <a:spcPts val="0"/>
              </a:spcAft>
              <a:buClr>
                <a:srgbClr val="000000"/>
              </a:buClr>
              <a:buSzPts val="3600"/>
              <a:buFont typeface="Arial"/>
              <a:buChar char="•"/>
            </a:pPr>
            <a:r>
              <a:rPr b="0" i="0" lang="en-US" sz="3600" u="none" cap="none" strike="noStrike">
                <a:solidFill>
                  <a:srgbClr val="000000"/>
                </a:solidFill>
                <a:latin typeface="Arial"/>
                <a:ea typeface="Arial"/>
                <a:cs typeface="Arial"/>
                <a:sym typeface="Arial"/>
              </a:rPr>
              <a:t>প্রতিটি Deletion এর পাশে কারণ হিসাবে S / Q/ R / M উল্লেখিত </a:t>
            </a:r>
            <a:r>
              <a:rPr b="0" i="0" lang="en-US" sz="3600" u="none" cap="none" strike="noStrike">
                <a:solidFill>
                  <a:srgbClr val="202124"/>
                </a:solidFill>
                <a:latin typeface="Arial"/>
                <a:ea typeface="Arial"/>
                <a:cs typeface="Arial"/>
                <a:sym typeface="Arial"/>
              </a:rPr>
              <a:t>থাকবে </a:t>
            </a:r>
            <a:r>
              <a:rPr b="1" i="0" lang="en-US" sz="3600" u="none" cap="none" strike="noStrike">
                <a:solidFill>
                  <a:srgbClr val="000000"/>
                </a:solidFill>
                <a:latin typeface="Arial"/>
                <a:ea typeface="Arial"/>
                <a:cs typeface="Arial"/>
                <a:sym typeface="Arial"/>
              </a:rPr>
              <a:t>(E  =  Expired,  S  =  Shifted,  R  =  Repeated,  Q  = Disqualified, M = Missing).</a:t>
            </a:r>
            <a:endParaRPr/>
          </a:p>
          <a:p>
            <a:pPr indent="-285750" lvl="0" marL="285750" marR="0" rtl="0" algn="just">
              <a:spcBef>
                <a:spcPts val="0"/>
              </a:spcBef>
              <a:spcAft>
                <a:spcPts val="0"/>
              </a:spcAft>
              <a:buClr>
                <a:srgbClr val="C00000"/>
              </a:buClr>
              <a:buSzPts val="3600"/>
              <a:buFont typeface="Arial"/>
              <a:buChar char="•"/>
            </a:pPr>
            <a:r>
              <a:rPr b="0" i="0" lang="en-US" sz="3600" u="none" cap="none" strike="noStrike">
                <a:solidFill>
                  <a:srgbClr val="C00000"/>
                </a:solidFill>
                <a:latin typeface="Arial"/>
                <a:ea typeface="Arial"/>
                <a:cs typeface="Arial"/>
                <a:sym typeface="Arial"/>
              </a:rPr>
              <a:t>CSV, AIS, ASD এবং ARL তালিকা দেখে নিন</a:t>
            </a:r>
            <a:endParaRPr/>
          </a:p>
          <a:p>
            <a:pPr indent="-285750" lvl="0" marL="285750" marR="0" rtl="0" algn="just">
              <a:spcBef>
                <a:spcPts val="0"/>
              </a:spcBef>
              <a:spcAft>
                <a:spcPts val="0"/>
              </a:spcAft>
              <a:buClr>
                <a:srgbClr val="000000"/>
              </a:buClr>
              <a:buSzPts val="3600"/>
              <a:buFont typeface="Arial"/>
              <a:buChar char="•"/>
            </a:pPr>
            <a:r>
              <a:rPr b="0" i="0" lang="en-US" sz="3600" u="none" cap="none" strike="noStrike">
                <a:solidFill>
                  <a:srgbClr val="000000"/>
                </a:solidFill>
                <a:latin typeface="Arial"/>
                <a:ea typeface="Arial"/>
                <a:cs typeface="Arial"/>
                <a:sym typeface="Arial"/>
              </a:rPr>
              <a:t>যে সমস্ত ভোটারদের Election Duty Certificate এবং Postal Ballot দেওয়া হয়েছে তাদের নামের পাশে যথাক্রমে ED এবং PB কথাটি লেখা থাকবে এবং পাশে ARO র স্বাক্ষর থাকবে।</a:t>
            </a:r>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4D4"/>
        </a:solidFill>
      </p:bgPr>
    </p:bg>
    <p:spTree>
      <p:nvGrpSpPr>
        <p:cNvPr id="1719" name="Shape 1719"/>
        <p:cNvGrpSpPr/>
        <p:nvPr/>
      </p:nvGrpSpPr>
      <p:grpSpPr>
        <a:xfrm>
          <a:off x="0" y="0"/>
          <a:ext cx="0" cy="0"/>
          <a:chOff x="0" y="0"/>
          <a:chExt cx="0" cy="0"/>
        </a:xfrm>
      </p:grpSpPr>
      <p:pic>
        <p:nvPicPr>
          <p:cNvPr id="1720" name="Google Shape;1720;p140"/>
          <p:cNvPicPr preferRelativeResize="0"/>
          <p:nvPr/>
        </p:nvPicPr>
        <p:blipFill rotWithShape="1">
          <a:blip r:embed="rId3">
            <a:alphaModFix/>
          </a:blip>
          <a:srcRect b="0" l="0" r="0" t="0"/>
          <a:stretch/>
        </p:blipFill>
        <p:spPr>
          <a:xfrm>
            <a:off x="309282" y="108584"/>
            <a:ext cx="11524130" cy="6640835"/>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4" name="Shape 1724"/>
        <p:cNvGrpSpPr/>
        <p:nvPr/>
      </p:nvGrpSpPr>
      <p:grpSpPr>
        <a:xfrm>
          <a:off x="0" y="0"/>
          <a:ext cx="0" cy="0"/>
          <a:chOff x="0" y="0"/>
          <a:chExt cx="0" cy="0"/>
        </a:xfrm>
      </p:grpSpPr>
      <p:pic>
        <p:nvPicPr>
          <p:cNvPr id="1725" name="Google Shape;1725;p141"/>
          <p:cNvPicPr preferRelativeResize="0"/>
          <p:nvPr/>
        </p:nvPicPr>
        <p:blipFill rotWithShape="1">
          <a:blip r:embed="rId3">
            <a:alphaModFix/>
          </a:blip>
          <a:srcRect b="0" l="0" r="0" t="0"/>
          <a:stretch/>
        </p:blipFill>
        <p:spPr>
          <a:xfrm>
            <a:off x="658906" y="164593"/>
            <a:ext cx="11134165" cy="6556248"/>
          </a:xfrm>
          <a:prstGeom prst="rect">
            <a:avLst/>
          </a:prstGeom>
          <a:solidFill>
            <a:srgbClr val="D8E2F3"/>
          </a:solid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9" name="Shape 1729"/>
        <p:cNvGrpSpPr/>
        <p:nvPr/>
      </p:nvGrpSpPr>
      <p:grpSpPr>
        <a:xfrm>
          <a:off x="0" y="0"/>
          <a:ext cx="0" cy="0"/>
          <a:chOff x="0" y="0"/>
          <a:chExt cx="0" cy="0"/>
        </a:xfrm>
      </p:grpSpPr>
      <p:sp>
        <p:nvSpPr>
          <p:cNvPr id="1730" name="Google Shape;1730;p142"/>
          <p:cNvSpPr txBox="1"/>
          <p:nvPr>
            <p:ph idx="1" type="body"/>
          </p:nvPr>
        </p:nvSpPr>
        <p:spPr>
          <a:xfrm>
            <a:off x="443753" y="393700"/>
            <a:ext cx="11308976" cy="6273800"/>
          </a:xfrm>
          <a:prstGeom prst="rect">
            <a:avLst/>
          </a:prstGeom>
          <a:solidFill>
            <a:srgbClr val="FFC000"/>
          </a:solid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750"/>
              <a:buNone/>
            </a:pPr>
            <a:r>
              <a:t/>
            </a:r>
            <a:endParaRPr b="1" sz="1750"/>
          </a:p>
          <a:p>
            <a:pPr indent="-228600" lvl="0" marL="228600" rtl="0" algn="just">
              <a:lnSpc>
                <a:spcPct val="90000"/>
              </a:lnSpc>
              <a:spcBef>
                <a:spcPts val="1000"/>
              </a:spcBef>
              <a:spcAft>
                <a:spcPts val="0"/>
              </a:spcAft>
              <a:buClr>
                <a:srgbClr val="7030A0"/>
              </a:buClr>
              <a:buSzPts val="2800"/>
              <a:buNone/>
            </a:pPr>
            <a:r>
              <a:rPr b="1" i="1" lang="en-US">
                <a:solidFill>
                  <a:srgbClr val="7030A0"/>
                </a:solidFill>
                <a:latin typeface="Arial"/>
                <a:ea typeface="Arial"/>
                <a:cs typeface="Arial"/>
                <a:sym typeface="Arial"/>
              </a:rPr>
              <a:t>     </a:t>
            </a:r>
            <a:r>
              <a:rPr b="1" lang="en-US">
                <a:solidFill>
                  <a:srgbClr val="7030A0"/>
                </a:solidFill>
                <a:latin typeface="Arial"/>
                <a:ea typeface="Arial"/>
                <a:cs typeface="Arial"/>
                <a:sym typeface="Arial"/>
              </a:rPr>
              <a:t>(ইসির নির্দেশনা নং </a:t>
            </a:r>
            <a:r>
              <a:rPr b="1" lang="en-US" sz="3200">
                <a:solidFill>
                  <a:srgbClr val="7030A0"/>
                </a:solidFill>
                <a:latin typeface="Arial"/>
                <a:ea typeface="Arial"/>
                <a:cs typeface="Arial"/>
                <a:sym typeface="Arial"/>
              </a:rPr>
              <a:t>No.4/3/2023/SDR/Vol.X Dated: 5th February. 2024</a:t>
            </a:r>
            <a:r>
              <a:rPr b="1" lang="en-US">
                <a:solidFill>
                  <a:srgbClr val="7030A0"/>
                </a:solidFill>
                <a:latin typeface="Arial"/>
                <a:ea typeface="Arial"/>
                <a:cs typeface="Arial"/>
                <a:sym typeface="Arial"/>
              </a:rPr>
              <a:t>)  </a:t>
            </a:r>
            <a:r>
              <a:rPr b="1" lang="en-US">
                <a:solidFill>
                  <a:srgbClr val="FF0000"/>
                </a:solidFill>
                <a:latin typeface="Arial"/>
                <a:ea typeface="Arial"/>
                <a:cs typeface="Arial"/>
                <a:sym typeface="Arial"/>
              </a:rPr>
              <a:t>শিশু শ্রম </a:t>
            </a:r>
            <a:r>
              <a:rPr b="1" lang="en-US">
                <a:solidFill>
                  <a:srgbClr val="0070C0"/>
                </a:solidFill>
                <a:latin typeface="Arial"/>
                <a:ea typeface="Arial"/>
                <a:cs typeface="Arial"/>
                <a:sym typeface="Arial"/>
              </a:rPr>
              <a:t>সম্পর্কিত</a:t>
            </a:r>
            <a:endParaRPr b="1">
              <a:solidFill>
                <a:srgbClr val="0070C0"/>
              </a:solidFill>
              <a:latin typeface="Arial"/>
              <a:ea typeface="Arial"/>
              <a:cs typeface="Arial"/>
              <a:sym typeface="Arial"/>
            </a:endParaRPr>
          </a:p>
          <a:p>
            <a:pPr indent="0" lvl="0" marL="0" rtl="0" algn="just">
              <a:lnSpc>
                <a:spcPct val="90000"/>
              </a:lnSpc>
              <a:spcBef>
                <a:spcPts val="1000"/>
              </a:spcBef>
              <a:spcAft>
                <a:spcPts val="0"/>
              </a:spcAft>
              <a:buClr>
                <a:schemeClr val="dk1"/>
              </a:buClr>
              <a:buSzPts val="1600"/>
              <a:buNone/>
            </a:pPr>
            <a:r>
              <a:t/>
            </a:r>
            <a:endParaRPr b="1" sz="1600">
              <a:latin typeface="Arial"/>
              <a:ea typeface="Arial"/>
              <a:cs typeface="Arial"/>
              <a:sym typeface="Arial"/>
            </a:endParaRPr>
          </a:p>
          <a:p>
            <a:pPr indent="-228600" lvl="0" marL="228600" rtl="0" algn="just">
              <a:lnSpc>
                <a:spcPct val="150000"/>
              </a:lnSpc>
              <a:spcBef>
                <a:spcPts val="1000"/>
              </a:spcBef>
              <a:spcAft>
                <a:spcPts val="0"/>
              </a:spcAft>
              <a:buClr>
                <a:schemeClr val="dk1"/>
              </a:buClr>
              <a:buSzPts val="3200"/>
              <a:buChar char="•"/>
            </a:pPr>
            <a:r>
              <a:rPr b="1" lang="en-US" sz="3200">
                <a:latin typeface="Arial"/>
                <a:ea typeface="Arial"/>
                <a:cs typeface="Arial"/>
                <a:sym typeface="Arial"/>
              </a:rPr>
              <a:t>কমিশন তার পূর্ববর্তী দিকনির্দেশগুলি পুনরায় জানিয়েছে যে এটি সমস্ত রাজনৈতিক দল এবং নির্বাচন কর্মকর্তাদের দ্বারা নিশ্চিত করা উচিত শিশুদের নির্বাচন সম্পর্কিত কোনও প্রক্রিয়া বা ক্রিয়াকলাপে যেন জড়িত  না করা হয় ।</a:t>
            </a:r>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4" name="Shape 1734"/>
        <p:cNvGrpSpPr/>
        <p:nvPr/>
      </p:nvGrpSpPr>
      <p:grpSpPr>
        <a:xfrm>
          <a:off x="0" y="0"/>
          <a:ext cx="0" cy="0"/>
          <a:chOff x="0" y="0"/>
          <a:chExt cx="0" cy="0"/>
        </a:xfrm>
      </p:grpSpPr>
      <p:sp>
        <p:nvSpPr>
          <p:cNvPr id="1735" name="Google Shape;1735;p143"/>
          <p:cNvSpPr/>
          <p:nvPr/>
        </p:nvSpPr>
        <p:spPr>
          <a:xfrm>
            <a:off x="1809750" y="609600"/>
            <a:ext cx="8477250" cy="5486400"/>
          </a:xfrm>
          <a:prstGeom prst="ellipse">
            <a:avLst/>
          </a:prstGeom>
          <a:gradFill>
            <a:gsLst>
              <a:gs pos="0">
                <a:srgbClr val="AFAFAF"/>
              </a:gs>
              <a:gs pos="50000">
                <a:schemeClr val="accent3"/>
              </a:gs>
              <a:gs pos="100000">
                <a:srgbClr val="919191"/>
              </a:gs>
            </a:gsLst>
            <a:lin ang="5400000" scaled="0"/>
          </a:gradFill>
          <a:ln>
            <a:noFill/>
          </a:ln>
          <a:effectLst>
            <a:outerShdw blurRad="57150" rotWithShape="0" algn="ctr"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4000">
              <a:solidFill>
                <a:srgbClr val="000000"/>
              </a:solidFill>
              <a:latin typeface="Calibri"/>
              <a:ea typeface="Calibri"/>
              <a:cs typeface="Calibri"/>
              <a:sym typeface="Calibri"/>
            </a:endParaRPr>
          </a:p>
          <a:p>
            <a:pPr indent="0" lvl="0" marL="0" marR="0" rtl="0" algn="ctr">
              <a:spcBef>
                <a:spcPts val="0"/>
              </a:spcBef>
              <a:spcAft>
                <a:spcPts val="0"/>
              </a:spcAft>
              <a:buNone/>
            </a:pPr>
            <a:r>
              <a:t/>
            </a:r>
            <a:endParaRPr b="1" sz="4000">
              <a:solidFill>
                <a:srgbClr val="000000"/>
              </a:solidFill>
              <a:latin typeface="Calibri"/>
              <a:ea typeface="Calibri"/>
              <a:cs typeface="Calibri"/>
              <a:sym typeface="Calibri"/>
            </a:endParaRPr>
          </a:p>
          <a:p>
            <a:pPr indent="0" lvl="0" marL="0" marR="0" rtl="0" algn="ctr">
              <a:spcBef>
                <a:spcPts val="0"/>
              </a:spcBef>
              <a:spcAft>
                <a:spcPts val="0"/>
              </a:spcAft>
              <a:buNone/>
            </a:pPr>
            <a:r>
              <a:t/>
            </a:r>
            <a:endParaRPr b="1" sz="4000">
              <a:solidFill>
                <a:srgbClr val="000000"/>
              </a:solidFill>
              <a:latin typeface="Calibri"/>
              <a:ea typeface="Calibri"/>
              <a:cs typeface="Calibri"/>
              <a:sym typeface="Calibri"/>
            </a:endParaRPr>
          </a:p>
          <a:p>
            <a:pPr indent="0" lvl="0" marL="0" marR="0" rtl="0" algn="ctr">
              <a:spcBef>
                <a:spcPts val="0"/>
              </a:spcBef>
              <a:spcAft>
                <a:spcPts val="0"/>
              </a:spcAft>
              <a:buNone/>
            </a:pPr>
            <a:r>
              <a:t/>
            </a:r>
            <a:endParaRPr b="1" sz="4000">
              <a:solidFill>
                <a:srgbClr val="000000"/>
              </a:solidFill>
              <a:latin typeface="Calibri"/>
              <a:ea typeface="Calibri"/>
              <a:cs typeface="Calibri"/>
              <a:sym typeface="Calibri"/>
            </a:endParaRPr>
          </a:p>
          <a:p>
            <a:pPr indent="0" lvl="0" marL="0" marR="0" rtl="0" algn="ctr">
              <a:spcBef>
                <a:spcPts val="0"/>
              </a:spcBef>
              <a:spcAft>
                <a:spcPts val="0"/>
              </a:spcAft>
              <a:buNone/>
            </a:pPr>
            <a:r>
              <a:rPr b="1" lang="en-US" sz="4000">
                <a:solidFill>
                  <a:srgbClr val="000000"/>
                </a:solidFill>
                <a:latin typeface="Arial"/>
                <a:ea typeface="Arial"/>
                <a:cs typeface="Arial"/>
                <a:sym typeface="Arial"/>
              </a:rPr>
              <a:t>ভোট গ্রহণ সমাপ্তিতে কার্যাদি </a:t>
            </a:r>
            <a:endParaRPr b="1" sz="4000">
              <a:solidFill>
                <a:srgbClr val="000000"/>
              </a:solidFill>
              <a:latin typeface="Arial"/>
              <a:ea typeface="Arial"/>
              <a:cs typeface="Arial"/>
              <a:sym typeface="Arial"/>
            </a:endParaRPr>
          </a:p>
          <a:p>
            <a:pPr indent="-643254" lvl="3" marL="2357755" marR="0" rtl="0" algn="l">
              <a:spcBef>
                <a:spcPts val="0"/>
              </a:spcBef>
              <a:spcAft>
                <a:spcPts val="0"/>
              </a:spcAft>
              <a:buClr>
                <a:srgbClr val="7030A0"/>
              </a:buClr>
              <a:buSzPts val="1750"/>
              <a:buFont typeface="Arial"/>
              <a:buAutoNum type="arabicPeriod"/>
            </a:pPr>
            <a:r>
              <a:rPr b="1" i="0" lang="en-US" sz="1750" u="none" cap="none" strike="noStrike">
                <a:solidFill>
                  <a:srgbClr val="7030A0"/>
                </a:solidFill>
                <a:latin typeface="Arial"/>
                <a:ea typeface="Arial"/>
                <a:cs typeface="Arial"/>
                <a:sym typeface="Arial"/>
              </a:rPr>
              <a:t>17 সি</a:t>
            </a:r>
            <a:endParaRPr/>
          </a:p>
          <a:p>
            <a:pPr indent="-643254" lvl="3" marL="2357755" marR="0" rtl="0" algn="l">
              <a:spcBef>
                <a:spcPts val="0"/>
              </a:spcBef>
              <a:spcAft>
                <a:spcPts val="0"/>
              </a:spcAft>
              <a:buClr>
                <a:srgbClr val="7030A0"/>
              </a:buClr>
              <a:buSzPts val="1750"/>
              <a:buFont typeface="Arial"/>
              <a:buAutoNum type="arabicPeriod"/>
            </a:pPr>
            <a:r>
              <a:rPr b="1" i="0" lang="en-US" sz="1750" u="none" cap="none" strike="noStrike">
                <a:solidFill>
                  <a:srgbClr val="7030A0"/>
                </a:solidFill>
                <a:latin typeface="Arial"/>
                <a:ea typeface="Arial"/>
                <a:cs typeface="Arial"/>
                <a:sym typeface="Arial"/>
              </a:rPr>
              <a:t>পোলিং এজেন্টদের স্বাক্ষর</a:t>
            </a:r>
            <a:endParaRPr/>
          </a:p>
          <a:p>
            <a:pPr indent="-643254" lvl="3" marL="2357755" marR="0" rtl="0" algn="l">
              <a:spcBef>
                <a:spcPts val="0"/>
              </a:spcBef>
              <a:spcAft>
                <a:spcPts val="0"/>
              </a:spcAft>
              <a:buClr>
                <a:srgbClr val="7030A0"/>
              </a:buClr>
              <a:buSzPts val="1750"/>
              <a:buFont typeface="Arial"/>
              <a:buAutoNum type="arabicPeriod"/>
            </a:pPr>
            <a:r>
              <a:rPr b="1" i="0" lang="en-US" sz="1750" u="none" cap="none" strike="noStrike">
                <a:solidFill>
                  <a:srgbClr val="7030A0"/>
                </a:solidFill>
                <a:latin typeface="Arial"/>
                <a:ea typeface="Arial"/>
                <a:cs typeface="Arial"/>
                <a:sym typeface="Arial"/>
              </a:rPr>
              <a:t>প্রক্রিয়া</a:t>
            </a:r>
            <a:endParaRPr/>
          </a:p>
          <a:p>
            <a:pPr indent="-643254" lvl="3" marL="2357755" marR="0" rtl="0" algn="l">
              <a:spcBef>
                <a:spcPts val="0"/>
              </a:spcBef>
              <a:spcAft>
                <a:spcPts val="0"/>
              </a:spcAft>
              <a:buClr>
                <a:srgbClr val="7030A0"/>
              </a:buClr>
              <a:buSzPts val="1750"/>
              <a:buFont typeface="Arial"/>
              <a:buAutoNum type="arabicPeriod"/>
            </a:pPr>
            <a:r>
              <a:rPr b="1" i="0" lang="en-US" sz="1750" u="none" cap="none" strike="noStrike">
                <a:solidFill>
                  <a:srgbClr val="7030A0"/>
                </a:solidFill>
                <a:latin typeface="Arial"/>
                <a:ea typeface="Arial"/>
                <a:cs typeface="Arial"/>
                <a:sym typeface="Arial"/>
              </a:rPr>
              <a:t>কাগজপত্র সিলিং</a:t>
            </a:r>
            <a:endParaRPr/>
          </a:p>
          <a:p>
            <a:pPr indent="-643254" lvl="3" marL="2357755" marR="0" rtl="0" algn="l">
              <a:spcBef>
                <a:spcPts val="0"/>
              </a:spcBef>
              <a:spcAft>
                <a:spcPts val="0"/>
              </a:spcAft>
              <a:buClr>
                <a:srgbClr val="7030A0"/>
              </a:buClr>
              <a:buSzPts val="1750"/>
              <a:buFont typeface="Arial"/>
              <a:buAutoNum type="arabicPeriod"/>
            </a:pPr>
            <a:r>
              <a:rPr b="1" i="0" lang="en-US" sz="1750" u="none" cap="none" strike="noStrike">
                <a:solidFill>
                  <a:srgbClr val="7030A0"/>
                </a:solidFill>
                <a:latin typeface="Arial"/>
                <a:ea typeface="Arial"/>
                <a:cs typeface="Arial"/>
                <a:sym typeface="Arial"/>
              </a:rPr>
              <a:t>মেশিন সিলিং</a:t>
            </a:r>
            <a:endParaRPr/>
          </a:p>
          <a:p>
            <a:pPr indent="-643254" lvl="3" marL="2357755" marR="0" rtl="0" algn="l">
              <a:spcBef>
                <a:spcPts val="0"/>
              </a:spcBef>
              <a:spcAft>
                <a:spcPts val="0"/>
              </a:spcAft>
              <a:buClr>
                <a:srgbClr val="7030A0"/>
              </a:buClr>
              <a:buSzPts val="1750"/>
              <a:buFont typeface="Arial"/>
              <a:buAutoNum type="arabicPeriod"/>
            </a:pPr>
            <a:r>
              <a:rPr b="1" i="0" lang="en-US" sz="1750" u="none" cap="none" strike="noStrike">
                <a:solidFill>
                  <a:srgbClr val="7030A0"/>
                </a:solidFill>
                <a:latin typeface="Arial"/>
                <a:ea typeface="Arial"/>
                <a:cs typeface="Arial"/>
                <a:sym typeface="Arial"/>
              </a:rPr>
              <a:t>সংবিধিবদ্ধ / বিধিবদ্ধ / তৃতীয় প্যাকেট / চতুর্থ  প্যাকেট ইত্যাদি পূরণ</a:t>
            </a:r>
            <a:endParaRPr b="1" i="0" sz="1750" u="none" cap="none" strike="noStrike">
              <a:solidFill>
                <a:srgbClr val="7030A0"/>
              </a:solidFill>
              <a:latin typeface="Arial"/>
              <a:ea typeface="Arial"/>
              <a:cs typeface="Arial"/>
              <a:sym typeface="Arial"/>
            </a:endParaRPr>
          </a:p>
          <a:p>
            <a:pPr indent="-389255" lvl="0" marL="643255" marR="0" rtl="0" algn="ctr">
              <a:spcBef>
                <a:spcPts val="0"/>
              </a:spcBef>
              <a:spcAft>
                <a:spcPts val="0"/>
              </a:spcAft>
              <a:buClr>
                <a:schemeClr val="lt1"/>
              </a:buClr>
              <a:buSzPts val="4000"/>
              <a:buFont typeface="Calibri"/>
              <a:buNone/>
            </a:pPr>
            <a:r>
              <a:t/>
            </a:r>
            <a:endParaRPr b="1" sz="4000">
              <a:solidFill>
                <a:srgbClr val="7030A0"/>
              </a:solidFill>
              <a:latin typeface="Calibri"/>
              <a:ea typeface="Calibri"/>
              <a:cs typeface="Calibri"/>
              <a:sym typeface="Calibri"/>
            </a:endParaRPr>
          </a:p>
          <a:p>
            <a:pPr indent="-389255" lvl="0" marL="643255" marR="0" rtl="0" algn="ctr">
              <a:spcBef>
                <a:spcPts val="0"/>
              </a:spcBef>
              <a:spcAft>
                <a:spcPts val="0"/>
              </a:spcAft>
              <a:buClr>
                <a:schemeClr val="lt1"/>
              </a:buClr>
              <a:buSzPts val="4000"/>
              <a:buFont typeface="Calibri"/>
              <a:buNone/>
            </a:pPr>
            <a:r>
              <a:t/>
            </a:r>
            <a:endParaRPr b="1" sz="4000">
              <a:solidFill>
                <a:srgbClr val="000000"/>
              </a:solidFill>
              <a:latin typeface="Calibri"/>
              <a:ea typeface="Calibri"/>
              <a:cs typeface="Calibri"/>
              <a:sym typeface="Calibri"/>
            </a:endParaRPr>
          </a:p>
          <a:p>
            <a:pPr indent="-389255" lvl="0" marL="643255" marR="0" rtl="0" algn="ctr">
              <a:spcBef>
                <a:spcPts val="0"/>
              </a:spcBef>
              <a:spcAft>
                <a:spcPts val="0"/>
              </a:spcAft>
              <a:buClr>
                <a:schemeClr val="lt1"/>
              </a:buClr>
              <a:buSzPts val="4000"/>
              <a:buFont typeface="Calibri"/>
              <a:buNone/>
            </a:pPr>
            <a:r>
              <a:t/>
            </a:r>
            <a:endParaRPr b="1" sz="4000">
              <a:solidFill>
                <a:srgbClr val="000000"/>
              </a:solidFill>
              <a:latin typeface="Calibri"/>
              <a:ea typeface="Calibri"/>
              <a:cs typeface="Calibri"/>
              <a:sym typeface="Calibri"/>
            </a:endParaRPr>
          </a:p>
        </p:txBody>
      </p:sp>
      <p:cxnSp>
        <p:nvCxnSpPr>
          <p:cNvPr id="1736" name="Google Shape;1736;p143"/>
          <p:cNvCxnSpPr/>
          <p:nvPr/>
        </p:nvCxnSpPr>
        <p:spPr>
          <a:xfrm flipH="1" rot="10800000">
            <a:off x="2000251" y="5048250"/>
            <a:ext cx="2133203" cy="1446610"/>
          </a:xfrm>
          <a:prstGeom prst="straightConnector1">
            <a:avLst/>
          </a:prstGeom>
          <a:noFill/>
          <a:ln cap="flat" cmpd="sng" w="76200">
            <a:solidFill>
              <a:srgbClr val="FFC000"/>
            </a:solidFill>
            <a:prstDash val="dot"/>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6"/>
                                        </p:tgtEl>
                                        <p:attrNameLst>
                                          <p:attrName>style.visibility</p:attrName>
                                        </p:attrNameLst>
                                      </p:cBhvr>
                                      <p:to>
                                        <p:strVal val="visible"/>
                                      </p:to>
                                    </p:set>
                                    <p:animEffect filter="fade" transition="in">
                                      <p:cBhvr>
                                        <p:cTn dur="1000"/>
                                        <p:tgtEl>
                                          <p:spTgt spid="1736"/>
                                        </p:tgtEl>
                                      </p:cBhvr>
                                    </p:animEffect>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1735"/>
                                        </p:tgtEl>
                                        <p:attrNameLst>
                                          <p:attrName>style.visibility</p:attrName>
                                        </p:attrNameLst>
                                      </p:cBhvr>
                                      <p:to>
                                        <p:strVal val="visible"/>
                                      </p:to>
                                    </p:set>
                                    <p:anim calcmode="lin" valueType="num">
                                      <p:cBhvr additive="base">
                                        <p:cTn dur="500"/>
                                        <p:tgtEl>
                                          <p:spTgt spid="1735"/>
                                        </p:tgtEl>
                                        <p:attrNameLst>
                                          <p:attrName>ppt_w</p:attrName>
                                        </p:attrNameLst>
                                      </p:cBhvr>
                                      <p:tavLst>
                                        <p:tav fmla="" tm="0">
                                          <p:val>
                                            <p:strVal val="0"/>
                                          </p:val>
                                        </p:tav>
                                        <p:tav fmla="" tm="100000">
                                          <p:val>
                                            <p:strVal val="#ppt_w"/>
                                          </p:val>
                                        </p:tav>
                                      </p:tavLst>
                                    </p:anim>
                                    <p:anim calcmode="lin" valueType="num">
                                      <p:cBhvr additive="base">
                                        <p:cTn dur="500"/>
                                        <p:tgtEl>
                                          <p:spTgt spid="173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0" name="Shape 1740"/>
        <p:cNvGrpSpPr/>
        <p:nvPr/>
      </p:nvGrpSpPr>
      <p:grpSpPr>
        <a:xfrm>
          <a:off x="0" y="0"/>
          <a:ext cx="0" cy="0"/>
          <a:chOff x="0" y="0"/>
          <a:chExt cx="0" cy="0"/>
        </a:xfrm>
      </p:grpSpPr>
      <p:sp>
        <p:nvSpPr>
          <p:cNvPr id="1741" name="Google Shape;1741;p144"/>
          <p:cNvSpPr txBox="1"/>
          <p:nvPr>
            <p:ph type="title"/>
          </p:nvPr>
        </p:nvSpPr>
        <p:spPr>
          <a:xfrm>
            <a:off x="0" y="138024"/>
            <a:ext cx="12192000" cy="648073"/>
          </a:xfrm>
          <a:prstGeom prst="rect">
            <a:avLst/>
          </a:prstGeom>
          <a:solidFill>
            <a:srgbClr val="FFFF00"/>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B0F0"/>
              </a:buClr>
              <a:buSzPts val="2800"/>
              <a:buFont typeface="Arial"/>
              <a:buNone/>
            </a:pPr>
            <a:r>
              <a:rPr b="1" lang="en-US" sz="2800">
                <a:solidFill>
                  <a:srgbClr val="00B0F0"/>
                </a:solidFill>
                <a:latin typeface="Arial"/>
                <a:ea typeface="Arial"/>
                <a:cs typeface="Arial"/>
                <a:sym typeface="Arial"/>
              </a:rPr>
              <a:t>প্রিসাইডিং অফিসারের রিপোর্ট সমূহ</a:t>
            </a:r>
            <a:endParaRPr sz="2800">
              <a:solidFill>
                <a:srgbClr val="00B0F0"/>
              </a:solidFill>
              <a:latin typeface="Arial"/>
              <a:ea typeface="Arial"/>
              <a:cs typeface="Arial"/>
              <a:sym typeface="Arial"/>
            </a:endParaRPr>
          </a:p>
        </p:txBody>
      </p:sp>
      <p:sp>
        <p:nvSpPr>
          <p:cNvPr id="1742" name="Google Shape;1742;p144"/>
          <p:cNvSpPr txBox="1"/>
          <p:nvPr>
            <p:ph idx="1" type="body"/>
          </p:nvPr>
        </p:nvSpPr>
        <p:spPr>
          <a:xfrm>
            <a:off x="228599" y="908720"/>
            <a:ext cx="11725835" cy="5758780"/>
          </a:xfrm>
          <a:prstGeom prst="rect">
            <a:avLst/>
          </a:prstGeom>
          <a:noFill/>
          <a:ln>
            <a:noFill/>
          </a:ln>
        </p:spPr>
        <p:txBody>
          <a:bodyPr anchorCtr="0" anchor="t" bIns="45700" lIns="91425" spcFirstLastPara="1" rIns="91425" wrap="square" tIns="45700">
            <a:normAutofit/>
          </a:bodyPr>
          <a:lstStyle/>
          <a:p>
            <a:pPr indent="-228600" lvl="0" marL="228600" rtl="0" algn="just">
              <a:lnSpc>
                <a:spcPct val="110000"/>
              </a:lnSpc>
              <a:spcBef>
                <a:spcPts val="0"/>
              </a:spcBef>
              <a:spcAft>
                <a:spcPts val="0"/>
              </a:spcAft>
              <a:buClr>
                <a:srgbClr val="385623"/>
              </a:buClr>
              <a:buSzPts val="2400"/>
              <a:buChar char="•"/>
            </a:pPr>
            <a:r>
              <a:rPr b="1" lang="en-US" sz="2400">
                <a:solidFill>
                  <a:srgbClr val="385623"/>
                </a:solidFill>
                <a:latin typeface="Arial"/>
                <a:ea typeface="Arial"/>
                <a:cs typeface="Arial"/>
                <a:sym typeface="Arial"/>
              </a:rPr>
              <a:t>প্রিসাইডিং অফিসারের ডায়েরি- </a:t>
            </a:r>
            <a:r>
              <a:rPr lang="en-US" sz="2400">
                <a:latin typeface="Arial"/>
                <a:ea typeface="Arial"/>
                <a:cs typeface="Arial"/>
                <a:sym typeface="Arial"/>
              </a:rPr>
              <a:t>এই ডায়েরির ভেতরে প্রিসাইডিং অফিসার বুথে ঘটা সমস্ত প্রাসঙ্গিক ঘটনার বিবরণ লিখে রাখবেন।</a:t>
            </a:r>
            <a:endParaRPr/>
          </a:p>
          <a:p>
            <a:pPr indent="-76200" lvl="0" marL="228600" rtl="0" algn="just">
              <a:lnSpc>
                <a:spcPct val="110000"/>
              </a:lnSpc>
              <a:spcBef>
                <a:spcPts val="1000"/>
              </a:spcBef>
              <a:spcAft>
                <a:spcPts val="0"/>
              </a:spcAft>
              <a:buClr>
                <a:schemeClr val="dk1"/>
              </a:buClr>
              <a:buSzPts val="2400"/>
              <a:buNone/>
            </a:pPr>
            <a:r>
              <a:t/>
            </a:r>
            <a:endParaRPr sz="2400">
              <a:latin typeface="Arial"/>
              <a:ea typeface="Arial"/>
              <a:cs typeface="Arial"/>
              <a:sym typeface="Arial"/>
            </a:endParaRPr>
          </a:p>
          <a:p>
            <a:pPr indent="-228600" lvl="0" marL="228600" rtl="0" algn="just">
              <a:lnSpc>
                <a:spcPct val="110000"/>
              </a:lnSpc>
              <a:spcBef>
                <a:spcPts val="1000"/>
              </a:spcBef>
              <a:spcAft>
                <a:spcPts val="0"/>
              </a:spcAft>
              <a:buClr>
                <a:srgbClr val="385623"/>
              </a:buClr>
              <a:buSzPts val="2400"/>
              <a:buChar char="•"/>
            </a:pPr>
            <a:r>
              <a:rPr b="1" lang="en-US" sz="2400">
                <a:solidFill>
                  <a:srgbClr val="385623"/>
                </a:solidFill>
                <a:latin typeface="Arial"/>
                <a:ea typeface="Arial"/>
                <a:cs typeface="Arial"/>
                <a:sym typeface="Arial"/>
              </a:rPr>
              <a:t>ভিসিট শিট- </a:t>
            </a:r>
            <a:r>
              <a:rPr lang="en-US" sz="2400">
                <a:solidFill>
                  <a:srgbClr val="C00000"/>
                </a:solidFill>
                <a:latin typeface="Arial"/>
                <a:ea typeface="Arial"/>
                <a:cs typeface="Arial"/>
                <a:sym typeface="Arial"/>
              </a:rPr>
              <a:t>ভোট চলাকালীন বিভিন্ন আধিকারিকের পরিদর্শন করতে আসা এই শিটে নথিবদ্ধ করবেন। সেই আধিকারিকের স্বাক্ষর নেবেন।</a:t>
            </a:r>
            <a:endParaRPr/>
          </a:p>
          <a:p>
            <a:pPr indent="0" lvl="0" marL="0" rtl="0" algn="just">
              <a:lnSpc>
                <a:spcPct val="110000"/>
              </a:lnSpc>
              <a:spcBef>
                <a:spcPts val="1000"/>
              </a:spcBef>
              <a:spcAft>
                <a:spcPts val="0"/>
              </a:spcAft>
              <a:buClr>
                <a:schemeClr val="dk1"/>
              </a:buClr>
              <a:buSzPts val="2400"/>
              <a:buNone/>
            </a:pPr>
            <a:r>
              <a:t/>
            </a:r>
            <a:endParaRPr sz="2400">
              <a:latin typeface="Arial"/>
              <a:ea typeface="Arial"/>
              <a:cs typeface="Arial"/>
              <a:sym typeface="Arial"/>
            </a:endParaRPr>
          </a:p>
          <a:p>
            <a:pPr indent="-228600" lvl="0" marL="228600" rtl="0" algn="just">
              <a:lnSpc>
                <a:spcPct val="110000"/>
              </a:lnSpc>
              <a:spcBef>
                <a:spcPts val="1000"/>
              </a:spcBef>
              <a:spcAft>
                <a:spcPts val="0"/>
              </a:spcAft>
              <a:buClr>
                <a:srgbClr val="C00000"/>
              </a:buClr>
              <a:buSzPts val="2400"/>
              <a:buChar char="•"/>
            </a:pPr>
            <a:r>
              <a:rPr b="1" lang="en-US" sz="2400">
                <a:solidFill>
                  <a:srgbClr val="C00000"/>
                </a:solidFill>
                <a:latin typeface="Arial"/>
                <a:ea typeface="Arial"/>
                <a:cs typeface="Arial"/>
                <a:sym typeface="Arial"/>
              </a:rPr>
              <a:t>FORM 17A</a:t>
            </a:r>
            <a:r>
              <a:rPr lang="en-US" sz="2400">
                <a:solidFill>
                  <a:srgbClr val="C00000"/>
                </a:solidFill>
                <a:latin typeface="Arial"/>
                <a:ea typeface="Arial"/>
                <a:cs typeface="Arial"/>
                <a:sym typeface="Arial"/>
              </a:rPr>
              <a:t> বা REGISTER OF VOTERS</a:t>
            </a:r>
            <a:endParaRPr/>
          </a:p>
          <a:p>
            <a:pPr indent="-76200" lvl="0" marL="228600" rtl="0" algn="just">
              <a:lnSpc>
                <a:spcPct val="110000"/>
              </a:lnSpc>
              <a:spcBef>
                <a:spcPts val="1000"/>
              </a:spcBef>
              <a:spcAft>
                <a:spcPts val="0"/>
              </a:spcAft>
              <a:buClr>
                <a:schemeClr val="dk1"/>
              </a:buClr>
              <a:buSzPts val="2400"/>
              <a:buNone/>
            </a:pPr>
            <a:r>
              <a:t/>
            </a:r>
            <a:endParaRPr sz="2400">
              <a:solidFill>
                <a:srgbClr val="C00000"/>
              </a:solidFill>
              <a:latin typeface="Arial"/>
              <a:ea typeface="Arial"/>
              <a:cs typeface="Arial"/>
              <a:sym typeface="Arial"/>
            </a:endParaRPr>
          </a:p>
          <a:p>
            <a:pPr indent="-228600" lvl="0" marL="228600" rtl="0" algn="just">
              <a:lnSpc>
                <a:spcPct val="110000"/>
              </a:lnSpc>
              <a:spcBef>
                <a:spcPts val="1000"/>
              </a:spcBef>
              <a:spcAft>
                <a:spcPts val="0"/>
              </a:spcAft>
              <a:buClr>
                <a:schemeClr val="dk1"/>
              </a:buClr>
              <a:buSzPts val="2400"/>
              <a:buChar char="•"/>
            </a:pPr>
            <a:r>
              <a:rPr lang="en-US" sz="2400">
                <a:latin typeface="Arial"/>
                <a:ea typeface="Arial"/>
                <a:cs typeface="Arial"/>
                <a:sym typeface="Arial"/>
              </a:rPr>
              <a:t>পোলিং এজেন্টদের </a:t>
            </a:r>
            <a:r>
              <a:rPr b="1" lang="en-US" sz="2400">
                <a:solidFill>
                  <a:srgbClr val="0070C0"/>
                </a:solidFill>
                <a:latin typeface="Arial"/>
                <a:ea typeface="Arial"/>
                <a:cs typeface="Arial"/>
                <a:sym typeface="Arial"/>
              </a:rPr>
              <a:t>মুভমেন্ট শিট</a:t>
            </a:r>
            <a:endParaRPr/>
          </a:p>
          <a:p>
            <a:pPr indent="-76200" lvl="0" marL="228600" rtl="0" algn="just">
              <a:lnSpc>
                <a:spcPct val="110000"/>
              </a:lnSpc>
              <a:spcBef>
                <a:spcPts val="1000"/>
              </a:spcBef>
              <a:spcAft>
                <a:spcPts val="0"/>
              </a:spcAft>
              <a:buClr>
                <a:schemeClr val="dk1"/>
              </a:buClr>
              <a:buSzPts val="2400"/>
              <a:buNone/>
            </a:pPr>
            <a:r>
              <a:t/>
            </a:r>
            <a:endParaRPr b="1" sz="2400">
              <a:solidFill>
                <a:srgbClr val="0070C0"/>
              </a:solidFill>
              <a:latin typeface="Arial"/>
              <a:ea typeface="Arial"/>
              <a:cs typeface="Arial"/>
              <a:sym typeface="Arial"/>
            </a:endParaRPr>
          </a:p>
          <a:p>
            <a:pPr indent="-228600" lvl="0" marL="228600" rtl="0" algn="just">
              <a:lnSpc>
                <a:spcPct val="110000"/>
              </a:lnSpc>
              <a:spcBef>
                <a:spcPts val="1000"/>
              </a:spcBef>
              <a:spcAft>
                <a:spcPts val="0"/>
              </a:spcAft>
              <a:buClr>
                <a:srgbClr val="C00000"/>
              </a:buClr>
              <a:buSzPts val="2400"/>
              <a:buChar char="•"/>
            </a:pPr>
            <a:r>
              <a:rPr b="1" lang="en-US" sz="2400">
                <a:solidFill>
                  <a:srgbClr val="C00000"/>
                </a:solidFill>
                <a:latin typeface="Arial"/>
                <a:ea typeface="Arial"/>
                <a:cs typeface="Arial"/>
                <a:sym typeface="Arial"/>
              </a:rPr>
              <a:t>Pr.O’s Report I, II, III, IV, V</a:t>
            </a:r>
            <a:endParaRPr b="1" sz="2400">
              <a:solidFill>
                <a:srgbClr val="C00000"/>
              </a:solidFill>
              <a:latin typeface="Arial"/>
              <a:ea typeface="Arial"/>
              <a:cs typeface="Arial"/>
              <a:sym typeface="Arial"/>
            </a:endParaRPr>
          </a:p>
          <a:p>
            <a:pPr indent="-50800" lvl="0" marL="228600" rtl="0" algn="just">
              <a:lnSpc>
                <a:spcPct val="110000"/>
              </a:lnSpc>
              <a:spcBef>
                <a:spcPts val="1000"/>
              </a:spcBef>
              <a:spcAft>
                <a:spcPts val="0"/>
              </a:spcAft>
              <a:buClr>
                <a:schemeClr val="dk1"/>
              </a:buClr>
              <a:buSzPts val="2800"/>
              <a:buNone/>
            </a:pPr>
            <a:r>
              <a:t/>
            </a:r>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6" name="Shape 1746"/>
        <p:cNvGrpSpPr/>
        <p:nvPr/>
      </p:nvGrpSpPr>
      <p:grpSpPr>
        <a:xfrm>
          <a:off x="0" y="0"/>
          <a:ext cx="0" cy="0"/>
          <a:chOff x="0" y="0"/>
          <a:chExt cx="0" cy="0"/>
        </a:xfrm>
      </p:grpSpPr>
      <p:sp>
        <p:nvSpPr>
          <p:cNvPr id="1747" name="Google Shape;1747;p145"/>
          <p:cNvSpPr txBox="1"/>
          <p:nvPr>
            <p:ph type="title"/>
          </p:nvPr>
        </p:nvSpPr>
        <p:spPr>
          <a:xfrm>
            <a:off x="0" y="88901"/>
            <a:ext cx="12192000" cy="584200"/>
          </a:xfrm>
          <a:prstGeom prst="rect">
            <a:avLst/>
          </a:prstGeom>
          <a:solidFill>
            <a:srgbClr val="FFFF00"/>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B0F0"/>
              </a:buClr>
              <a:buSzPts val="2800"/>
              <a:buFont typeface="Arial"/>
              <a:buNone/>
            </a:pPr>
            <a:r>
              <a:rPr b="1" lang="en-US" sz="2800">
                <a:solidFill>
                  <a:srgbClr val="00B0F0"/>
                </a:solidFill>
                <a:latin typeface="Arial"/>
                <a:ea typeface="Arial"/>
                <a:cs typeface="Arial"/>
                <a:sym typeface="Arial"/>
              </a:rPr>
              <a:t>ভোটের শেষ   (CLOSE OF POLL)</a:t>
            </a:r>
            <a:endParaRPr sz="2800">
              <a:solidFill>
                <a:srgbClr val="00B0F0"/>
              </a:solidFill>
              <a:latin typeface="Arial"/>
              <a:ea typeface="Arial"/>
              <a:cs typeface="Arial"/>
              <a:sym typeface="Arial"/>
            </a:endParaRPr>
          </a:p>
        </p:txBody>
      </p:sp>
      <p:sp>
        <p:nvSpPr>
          <p:cNvPr id="1748" name="Google Shape;1748;p145"/>
          <p:cNvSpPr txBox="1"/>
          <p:nvPr>
            <p:ph idx="1" type="body"/>
          </p:nvPr>
        </p:nvSpPr>
        <p:spPr>
          <a:xfrm>
            <a:off x="349623" y="857232"/>
            <a:ext cx="11470341" cy="5786478"/>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chemeClr val="dk1"/>
              </a:buClr>
              <a:buSzPts val="2800"/>
              <a:buChar char="•"/>
            </a:pPr>
            <a:r>
              <a:rPr lang="en-US">
                <a:latin typeface="Arial"/>
                <a:ea typeface="Arial"/>
                <a:cs typeface="Arial"/>
                <a:sym typeface="Arial"/>
              </a:rPr>
              <a:t>ভোট শেষ হওয়ার নির্দিষ্ট সময়ের পাঁচ মিনিট আগে বুথের বাইরে গিয়ে ঘোষণা করুন যে যারা ভোট দিতে এসেছেন তারা যেন লাইনে দাঁড়িয়ে পড়েন</a:t>
            </a:r>
            <a:endParaRPr/>
          </a:p>
          <a:p>
            <a:pPr indent="-50800" lvl="0" marL="228600" rtl="0" algn="just">
              <a:lnSpc>
                <a:spcPct val="90000"/>
              </a:lnSpc>
              <a:spcBef>
                <a:spcPts val="1000"/>
              </a:spcBef>
              <a:spcAft>
                <a:spcPts val="0"/>
              </a:spcAft>
              <a:buClr>
                <a:schemeClr val="dk1"/>
              </a:buClr>
              <a:buSzPts val="2800"/>
              <a:buNone/>
            </a:pPr>
            <a:r>
              <a:t/>
            </a:r>
            <a:endParaRPr>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2800"/>
              <a:buChar char="•"/>
            </a:pPr>
            <a:r>
              <a:rPr lang="en-US">
                <a:solidFill>
                  <a:srgbClr val="C00000"/>
                </a:solidFill>
                <a:latin typeface="Arial"/>
                <a:ea typeface="Arial"/>
                <a:cs typeface="Arial"/>
                <a:sym typeface="Arial"/>
              </a:rPr>
              <a:t>যদি কমিশন নির্দিষ্ট নির্বাচন শেষের সময়ের পরেও ভোট চলতে থাকে তাহলে বাইরে ভোটারদের একটি লাইনে দাঁড় করিয়ে সেই লাইনের শেষ থেকে (আগে থেকেই) পুরন করে রাখা স্লিপ বিলি করুন। লাইনের শেষ ভোটারকে 1নম্বর স্লিপ দেবেন।</a:t>
            </a:r>
            <a:endParaRPr/>
          </a:p>
          <a:p>
            <a:pPr indent="-50800" lvl="0" marL="228600" rtl="0" algn="just">
              <a:lnSpc>
                <a:spcPct val="90000"/>
              </a:lnSpc>
              <a:spcBef>
                <a:spcPts val="1000"/>
              </a:spcBef>
              <a:spcAft>
                <a:spcPts val="0"/>
              </a:spcAft>
              <a:buClr>
                <a:schemeClr val="dk1"/>
              </a:buClr>
              <a:buSzPts val="2800"/>
              <a:buNone/>
            </a:pPr>
            <a:r>
              <a:t/>
            </a:r>
            <a:endParaRPr>
              <a:latin typeface="Arial"/>
              <a:ea typeface="Arial"/>
              <a:cs typeface="Arial"/>
              <a:sym typeface="Arial"/>
            </a:endParaRPr>
          </a:p>
          <a:p>
            <a:pPr indent="-228600" lvl="0" marL="228600" rtl="0" algn="just">
              <a:lnSpc>
                <a:spcPct val="90000"/>
              </a:lnSpc>
              <a:spcBef>
                <a:spcPts val="1000"/>
              </a:spcBef>
              <a:spcAft>
                <a:spcPts val="0"/>
              </a:spcAft>
              <a:buClr>
                <a:schemeClr val="dk1"/>
              </a:buClr>
              <a:buSzPts val="2800"/>
              <a:buChar char="•"/>
            </a:pPr>
            <a:r>
              <a:rPr lang="en-US">
                <a:latin typeface="Arial"/>
                <a:ea typeface="Arial"/>
                <a:cs typeface="Arial"/>
                <a:sym typeface="Arial"/>
              </a:rPr>
              <a:t>1 নম্বর স্লিপ ধারি ব্যক্তির ভোট দেওয়া পর্যন্ত ভোট চালিয়ে যান। ভোটারদের থেকে আপনার বিলি করা সমস্ত স্লিপ সংগ্রহ করে ছিঁড়ে ফেলুন যাতে সেগুলি আর ব্যবহার না করা যায়।</a:t>
            </a:r>
            <a:endParaRPr>
              <a:latin typeface="Arial"/>
              <a:ea typeface="Arial"/>
              <a:cs typeface="Arial"/>
              <a:sym typeface="Arial"/>
            </a:endParaRPr>
          </a:p>
          <a:p>
            <a:pPr indent="-69850" lvl="0" marL="228600" rtl="0" algn="just">
              <a:lnSpc>
                <a:spcPct val="90000"/>
              </a:lnSpc>
              <a:spcBef>
                <a:spcPts val="1000"/>
              </a:spcBef>
              <a:spcAft>
                <a:spcPts val="0"/>
              </a:spcAft>
              <a:buClr>
                <a:schemeClr val="dk1"/>
              </a:buClr>
              <a:buSzPts val="2500"/>
              <a:buNone/>
            </a:pPr>
            <a:r>
              <a:t/>
            </a:r>
            <a:endParaRPr sz="2500"/>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2" name="Shape 1752"/>
        <p:cNvGrpSpPr/>
        <p:nvPr/>
      </p:nvGrpSpPr>
      <p:grpSpPr>
        <a:xfrm>
          <a:off x="0" y="0"/>
          <a:ext cx="0" cy="0"/>
          <a:chOff x="0" y="0"/>
          <a:chExt cx="0" cy="0"/>
        </a:xfrm>
      </p:grpSpPr>
      <p:sp>
        <p:nvSpPr>
          <p:cNvPr id="1753" name="Google Shape;1753;p146"/>
          <p:cNvSpPr txBox="1"/>
          <p:nvPr>
            <p:ph idx="1" type="body"/>
          </p:nvPr>
        </p:nvSpPr>
        <p:spPr>
          <a:xfrm>
            <a:off x="322729" y="381000"/>
            <a:ext cx="11524130" cy="6262710"/>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chemeClr val="dk1"/>
              </a:buClr>
              <a:buSzPts val="2600"/>
              <a:buChar char="•"/>
            </a:pPr>
            <a:r>
              <a:rPr lang="en-US" sz="2600">
                <a:latin typeface="Arial"/>
                <a:ea typeface="Arial"/>
                <a:cs typeface="Arial"/>
                <a:sym typeface="Arial"/>
              </a:rPr>
              <a:t>পোলিং এজেন্টদের সামনে CLOSE বোতাম টিপুন এবং বোতামের ওপরে কালো ঢাকনা বা CAPটি লাগিয়ে দিন।</a:t>
            </a:r>
            <a:endParaRPr/>
          </a:p>
          <a:p>
            <a:pPr indent="-63500" lvl="0" marL="228600" rtl="0" algn="just">
              <a:lnSpc>
                <a:spcPct val="90000"/>
              </a:lnSpc>
              <a:spcBef>
                <a:spcPts val="1000"/>
              </a:spcBef>
              <a:spcAft>
                <a:spcPts val="0"/>
              </a:spcAft>
              <a:buClr>
                <a:schemeClr val="dk1"/>
              </a:buClr>
              <a:buSzPts val="2600"/>
              <a:buNone/>
            </a:pPr>
            <a:r>
              <a:t/>
            </a:r>
            <a:endParaRPr sz="2600">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3000"/>
              <a:buChar char="•"/>
            </a:pPr>
            <a:r>
              <a:rPr lang="en-US" sz="3000">
                <a:solidFill>
                  <a:srgbClr val="C00000"/>
                </a:solidFill>
                <a:latin typeface="Arial"/>
                <a:ea typeface="Arial"/>
                <a:cs typeface="Arial"/>
                <a:sym typeface="Arial"/>
              </a:rPr>
              <a:t>Pr.O. প্রতিবেদন - III </a:t>
            </a:r>
            <a:r>
              <a:rPr lang="en-US" sz="3000">
                <a:latin typeface="Arial"/>
                <a:ea typeface="Arial"/>
                <a:cs typeface="Arial"/>
                <a:sym typeface="Arial"/>
              </a:rPr>
              <a:t>পূরণ করতে হবে</a:t>
            </a:r>
            <a:endParaRPr sz="2600">
              <a:latin typeface="Arial"/>
              <a:ea typeface="Arial"/>
              <a:cs typeface="Arial"/>
              <a:sym typeface="Arial"/>
            </a:endParaRPr>
          </a:p>
          <a:p>
            <a:pPr indent="-63500" lvl="0" marL="228600" rtl="0" algn="just">
              <a:lnSpc>
                <a:spcPct val="90000"/>
              </a:lnSpc>
              <a:spcBef>
                <a:spcPts val="1000"/>
              </a:spcBef>
              <a:spcAft>
                <a:spcPts val="0"/>
              </a:spcAft>
              <a:buClr>
                <a:schemeClr val="dk1"/>
              </a:buClr>
              <a:buSzPts val="2600"/>
              <a:buNone/>
            </a:pPr>
            <a:r>
              <a:t/>
            </a:r>
            <a:endParaRPr sz="2600">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2600"/>
              <a:buChar char="•"/>
            </a:pPr>
            <a:r>
              <a:rPr lang="en-US" sz="2600">
                <a:solidFill>
                  <a:srgbClr val="C00000"/>
                </a:solidFill>
                <a:latin typeface="Arial"/>
                <a:ea typeface="Arial"/>
                <a:cs typeface="Arial"/>
                <a:sym typeface="Arial"/>
              </a:rPr>
              <a:t>Form 17Cর Part 1 এর Item 5 এ মোট কত ভোট পড়েছে সেটি লিখে ফেলুন।</a:t>
            </a:r>
            <a:endParaRPr/>
          </a:p>
          <a:p>
            <a:pPr indent="-63500" lvl="0" marL="228600" rtl="0" algn="just">
              <a:lnSpc>
                <a:spcPct val="90000"/>
              </a:lnSpc>
              <a:spcBef>
                <a:spcPts val="1000"/>
              </a:spcBef>
              <a:spcAft>
                <a:spcPts val="0"/>
              </a:spcAft>
              <a:buClr>
                <a:schemeClr val="dk1"/>
              </a:buClr>
              <a:buSzPts val="2600"/>
              <a:buNone/>
            </a:pPr>
            <a:r>
              <a:t/>
            </a:r>
            <a:endParaRPr sz="2600">
              <a:latin typeface="Arial"/>
              <a:ea typeface="Arial"/>
              <a:cs typeface="Arial"/>
              <a:sym typeface="Arial"/>
            </a:endParaRPr>
          </a:p>
          <a:p>
            <a:pPr indent="-228600" lvl="0" marL="228600" rtl="0" algn="just">
              <a:lnSpc>
                <a:spcPct val="90000"/>
              </a:lnSpc>
              <a:spcBef>
                <a:spcPts val="1000"/>
              </a:spcBef>
              <a:spcAft>
                <a:spcPts val="0"/>
              </a:spcAft>
              <a:buClr>
                <a:schemeClr val="dk1"/>
              </a:buClr>
              <a:buSzPts val="2600"/>
              <a:buChar char="•"/>
            </a:pPr>
            <a:r>
              <a:rPr lang="en-US" sz="2600">
                <a:latin typeface="Arial"/>
                <a:ea typeface="Arial"/>
                <a:cs typeface="Arial"/>
                <a:sym typeface="Arial"/>
              </a:rPr>
              <a:t>CU সুইচ অফ করে BU আর CU যোগাযোগ বিচ্ছিন্ন করে ফেলুন।</a:t>
            </a:r>
            <a:endParaRPr/>
          </a:p>
          <a:p>
            <a:pPr indent="-63500" lvl="0" marL="228600" rtl="0" algn="just">
              <a:lnSpc>
                <a:spcPct val="90000"/>
              </a:lnSpc>
              <a:spcBef>
                <a:spcPts val="1000"/>
              </a:spcBef>
              <a:spcAft>
                <a:spcPts val="0"/>
              </a:spcAft>
              <a:buClr>
                <a:schemeClr val="dk1"/>
              </a:buClr>
              <a:buSzPts val="2600"/>
              <a:buNone/>
            </a:pPr>
            <a:r>
              <a:t/>
            </a:r>
            <a:endParaRPr sz="2600">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2400"/>
              <a:buChar char="•"/>
            </a:pPr>
            <a:r>
              <a:rPr lang="en-US" sz="2400">
                <a:solidFill>
                  <a:srgbClr val="C00000"/>
                </a:solidFill>
                <a:latin typeface="Arial"/>
                <a:ea typeface="Arial"/>
                <a:cs typeface="Arial"/>
                <a:sym typeface="Arial"/>
              </a:rPr>
              <a:t>একটি Form 17A র শেষ entry র পরে একটি লাইন টানুন এবং লিখুন ‘</a:t>
            </a:r>
            <a:r>
              <a:rPr i="1" lang="en-US" sz="2400">
                <a:solidFill>
                  <a:srgbClr val="7030A0"/>
                </a:solidFill>
                <a:latin typeface="Arial"/>
                <a:ea typeface="Arial"/>
                <a:cs typeface="Arial"/>
                <a:sym typeface="Arial"/>
              </a:rPr>
              <a:t>The serial number of the last entry in Form 17A is___________’</a:t>
            </a:r>
            <a:r>
              <a:rPr lang="en-US" sz="2400">
                <a:solidFill>
                  <a:srgbClr val="C00000"/>
                </a:solidFill>
                <a:latin typeface="Arial"/>
                <a:ea typeface="Arial"/>
                <a:cs typeface="Arial"/>
                <a:sym typeface="Arial"/>
              </a:rPr>
              <a:t> নীচে সই করুন। পোলিং এজেন্টদের সই করান।</a:t>
            </a:r>
            <a:endParaRPr sz="2400">
              <a:solidFill>
                <a:srgbClr val="C00000"/>
              </a:solidFill>
              <a:latin typeface="Arial"/>
              <a:ea typeface="Arial"/>
              <a:cs typeface="Arial"/>
              <a:sym typeface="Arial"/>
            </a:endParaRPr>
          </a:p>
          <a:p>
            <a:pPr indent="-63500" lvl="0" marL="228600" rtl="0" algn="l">
              <a:lnSpc>
                <a:spcPct val="90000"/>
              </a:lnSpc>
              <a:spcBef>
                <a:spcPts val="1000"/>
              </a:spcBef>
              <a:spcAft>
                <a:spcPts val="0"/>
              </a:spcAft>
              <a:buClr>
                <a:schemeClr val="dk1"/>
              </a:buClr>
              <a:buSzPts val="2600"/>
              <a:buNone/>
            </a:pPr>
            <a:r>
              <a:t/>
            </a:r>
            <a:endParaRPr sz="2600"/>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030A0"/>
        </a:solidFill>
      </p:bgPr>
    </p:bg>
    <p:spTree>
      <p:nvGrpSpPr>
        <p:cNvPr id="1757" name="Shape 1757"/>
        <p:cNvGrpSpPr/>
        <p:nvPr/>
      </p:nvGrpSpPr>
      <p:grpSpPr>
        <a:xfrm>
          <a:off x="0" y="0"/>
          <a:ext cx="0" cy="0"/>
          <a:chOff x="0" y="0"/>
          <a:chExt cx="0" cy="0"/>
        </a:xfrm>
      </p:grpSpPr>
      <p:pic>
        <p:nvPicPr>
          <p:cNvPr id="1758" name="Google Shape;1758;p147"/>
          <p:cNvPicPr preferRelativeResize="0"/>
          <p:nvPr/>
        </p:nvPicPr>
        <p:blipFill rotWithShape="1">
          <a:blip r:embed="rId3">
            <a:alphaModFix/>
          </a:blip>
          <a:srcRect b="28860" l="9137" r="6796" t="9055"/>
          <a:stretch/>
        </p:blipFill>
        <p:spPr>
          <a:xfrm>
            <a:off x="618565" y="190502"/>
            <a:ext cx="11120717" cy="6476999"/>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2" name="Shape 1762"/>
        <p:cNvGrpSpPr/>
        <p:nvPr/>
      </p:nvGrpSpPr>
      <p:grpSpPr>
        <a:xfrm>
          <a:off x="0" y="0"/>
          <a:ext cx="0" cy="0"/>
          <a:chOff x="0" y="0"/>
          <a:chExt cx="0" cy="0"/>
        </a:xfrm>
      </p:grpSpPr>
      <p:sp>
        <p:nvSpPr>
          <p:cNvPr id="1763" name="Google Shape;1763;p148"/>
          <p:cNvSpPr txBox="1"/>
          <p:nvPr>
            <p:ph type="title"/>
          </p:nvPr>
        </p:nvSpPr>
        <p:spPr>
          <a:xfrm>
            <a:off x="0" y="32298"/>
            <a:ext cx="12192000" cy="590003"/>
          </a:xfrm>
          <a:prstGeom prst="rect">
            <a:avLst/>
          </a:prstGeom>
          <a:solidFill>
            <a:srgbClr val="FFFF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B0F0"/>
              </a:buClr>
              <a:buSzPts val="3000"/>
              <a:buFont typeface="Arial"/>
              <a:buNone/>
            </a:pPr>
            <a:r>
              <a:rPr b="1" lang="en-US" sz="3000">
                <a:solidFill>
                  <a:srgbClr val="00B0F0"/>
                </a:solidFill>
                <a:latin typeface="Arial"/>
                <a:ea typeface="Arial"/>
                <a:cs typeface="Arial"/>
                <a:sym typeface="Arial"/>
              </a:rPr>
              <a:t>ACCOUNT OF VOTES RECORDED</a:t>
            </a:r>
            <a:endParaRPr b="1" sz="3000">
              <a:solidFill>
                <a:srgbClr val="00B0F0"/>
              </a:solidFill>
              <a:latin typeface="Arial"/>
              <a:ea typeface="Arial"/>
              <a:cs typeface="Arial"/>
              <a:sym typeface="Arial"/>
            </a:endParaRPr>
          </a:p>
        </p:txBody>
      </p:sp>
      <p:sp>
        <p:nvSpPr>
          <p:cNvPr id="1764" name="Google Shape;1764;p148"/>
          <p:cNvSpPr txBox="1"/>
          <p:nvPr>
            <p:ph idx="1" type="body"/>
          </p:nvPr>
        </p:nvSpPr>
        <p:spPr>
          <a:xfrm>
            <a:off x="293594" y="837960"/>
            <a:ext cx="11604812" cy="5715040"/>
          </a:xfrm>
          <a:prstGeom prst="rect">
            <a:avLst/>
          </a:prstGeom>
          <a:noFill/>
          <a:ln>
            <a:noFill/>
          </a:ln>
        </p:spPr>
        <p:txBody>
          <a:bodyPr anchorCtr="0" anchor="t" bIns="45700" lIns="91425" spcFirstLastPara="1" rIns="91425" wrap="square" tIns="45700">
            <a:noAutofit/>
          </a:bodyPr>
          <a:lstStyle/>
          <a:p>
            <a:pPr indent="-228600" lvl="0" marL="228600" rtl="0" algn="just">
              <a:lnSpc>
                <a:spcPct val="90000"/>
              </a:lnSpc>
              <a:spcBef>
                <a:spcPts val="0"/>
              </a:spcBef>
              <a:spcAft>
                <a:spcPts val="0"/>
              </a:spcAft>
              <a:buClr>
                <a:schemeClr val="dk1"/>
              </a:buClr>
              <a:buSzPts val="3000"/>
              <a:buChar char="•"/>
            </a:pPr>
            <a:r>
              <a:rPr lang="en-US" sz="3000">
                <a:latin typeface="Arial"/>
                <a:ea typeface="Arial"/>
                <a:cs typeface="Arial"/>
                <a:sym typeface="Arial"/>
              </a:rPr>
              <a:t>17Cর Part 1 তৈরি করুন।</a:t>
            </a:r>
            <a:endParaRPr sz="3000">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3000"/>
              <a:buChar char="•"/>
            </a:pPr>
            <a:r>
              <a:rPr lang="en-US" sz="3000">
                <a:solidFill>
                  <a:srgbClr val="C00000"/>
                </a:solidFill>
                <a:latin typeface="Arial"/>
                <a:ea typeface="Arial"/>
                <a:cs typeface="Arial"/>
                <a:sym typeface="Arial"/>
              </a:rPr>
              <a:t>EVMএ মোট ভোটের সংখ্যা = 17A Register এর Column 1 এর মোট ভোটার সংখ্যা - যে কজন ভোটার ভোট দেবেন না সিদ্ধান্ত নিয়েছিলেন (REFUSED TO VOTE)- যে কজন ভোটারকে ভোট দিতে দেওয়া হয় নি (VIOLATION OF VOTING PROCEDURE / SECRECY)- যে কজন ভোটার VVPAT TEST VOTE দিয়েছে</a:t>
            </a:r>
            <a:endParaRPr sz="3000">
              <a:latin typeface="Arial"/>
              <a:ea typeface="Arial"/>
              <a:cs typeface="Arial"/>
              <a:sym typeface="Arial"/>
            </a:endParaRPr>
          </a:p>
          <a:p>
            <a:pPr indent="-228600" lvl="0" marL="228600" rtl="0" algn="just">
              <a:lnSpc>
                <a:spcPct val="90000"/>
              </a:lnSpc>
              <a:spcBef>
                <a:spcPts val="1000"/>
              </a:spcBef>
              <a:spcAft>
                <a:spcPts val="0"/>
              </a:spcAft>
              <a:buClr>
                <a:schemeClr val="dk1"/>
              </a:buClr>
              <a:buSzPts val="3000"/>
              <a:buChar char="•"/>
            </a:pPr>
            <a:r>
              <a:rPr lang="en-US" sz="3000">
                <a:latin typeface="Arial"/>
                <a:ea typeface="Arial"/>
                <a:cs typeface="Arial"/>
                <a:sym typeface="Arial"/>
              </a:rPr>
              <a:t>প্রতিটি পোলিং এজেন্টকে Form 17Cর একটি attested কপি দিয়ে দিন। এটা তিনি না চাইলেও দিতে হবে এবং তাদের থেকে প্রাপ্তিস্বীকার সংগ্রহ করে রাখতে হবে।</a:t>
            </a:r>
            <a:endParaRPr sz="3000">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3000"/>
              <a:buChar char="•"/>
            </a:pPr>
            <a:r>
              <a:rPr lang="en-US" sz="3000">
                <a:solidFill>
                  <a:srgbClr val="C00000"/>
                </a:solidFill>
                <a:latin typeface="Arial"/>
                <a:ea typeface="Arial"/>
                <a:cs typeface="Arial"/>
                <a:sym typeface="Arial"/>
              </a:rPr>
              <a:t>দু কপি 17C আপনাকে RC(Receiving Counter) এ জমা দিতে হবে।</a:t>
            </a:r>
            <a:endParaRPr sz="3000">
              <a:solidFill>
                <a:srgbClr val="C00000"/>
              </a:solidFill>
              <a:latin typeface="Arial"/>
              <a:ea typeface="Arial"/>
              <a:cs typeface="Arial"/>
              <a:sym typeface="Arial"/>
            </a:endParaRPr>
          </a:p>
          <a:p>
            <a:pPr indent="-228600" lvl="0" marL="228600" rtl="0" algn="just">
              <a:lnSpc>
                <a:spcPct val="90000"/>
              </a:lnSpc>
              <a:spcBef>
                <a:spcPts val="1000"/>
              </a:spcBef>
              <a:spcAft>
                <a:spcPts val="0"/>
              </a:spcAft>
              <a:buClr>
                <a:schemeClr val="dk1"/>
              </a:buClr>
              <a:buSzPts val="3000"/>
              <a:buChar char="•"/>
            </a:pPr>
            <a:r>
              <a:rPr lang="en-US" sz="3000">
                <a:latin typeface="Arial"/>
                <a:ea typeface="Arial"/>
                <a:cs typeface="Arial"/>
                <a:sym typeface="Arial"/>
              </a:rPr>
              <a:t>ভোট শেষে প্রিসাইডিং অফিসারকে DECLARATION AT THE CLOSE OF POLL (ভোটের শেষে ঘোষণাপত্রে)সই করতে হবে এবং এজেন্টদের সই করিয়ে নিতে হবে।</a:t>
            </a:r>
            <a:endParaRPr sz="3000">
              <a:latin typeface="Arial"/>
              <a:ea typeface="Arial"/>
              <a:cs typeface="Arial"/>
              <a:sym typeface="Arial"/>
            </a:endParaRPr>
          </a:p>
          <a:p>
            <a:pPr indent="-63500" lvl="0" marL="228600" rtl="0" algn="l">
              <a:lnSpc>
                <a:spcPct val="90000"/>
              </a:lnSpc>
              <a:spcBef>
                <a:spcPts val="1000"/>
              </a:spcBef>
              <a:spcAft>
                <a:spcPts val="0"/>
              </a:spcAft>
              <a:buClr>
                <a:schemeClr val="dk1"/>
              </a:buClr>
              <a:buSzPts val="2600"/>
              <a:buNone/>
            </a:pPr>
            <a:r>
              <a:t/>
            </a:r>
            <a:endParaRPr sz="2600"/>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030A0"/>
        </a:solidFill>
      </p:bgPr>
    </p:bg>
    <p:spTree>
      <p:nvGrpSpPr>
        <p:cNvPr id="1768" name="Shape 1768"/>
        <p:cNvGrpSpPr/>
        <p:nvPr/>
      </p:nvGrpSpPr>
      <p:grpSpPr>
        <a:xfrm>
          <a:off x="0" y="0"/>
          <a:ext cx="0" cy="0"/>
          <a:chOff x="0" y="0"/>
          <a:chExt cx="0" cy="0"/>
        </a:xfrm>
      </p:grpSpPr>
      <p:pic>
        <p:nvPicPr>
          <p:cNvPr descr="ANEXUTURE13(PART 1)_001.png" id="1769" name="Google Shape;1769;p149"/>
          <p:cNvPicPr preferRelativeResize="0"/>
          <p:nvPr/>
        </p:nvPicPr>
        <p:blipFill rotWithShape="1">
          <a:blip r:embed="rId3">
            <a:alphaModFix/>
          </a:blip>
          <a:srcRect b="0" l="0" r="0" t="0"/>
          <a:stretch/>
        </p:blipFill>
        <p:spPr>
          <a:xfrm>
            <a:off x="1129553" y="96012"/>
            <a:ext cx="9419575" cy="667969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descr="data:image/png;base64,iVBORw0KGgoAAAANSUhEUgAABYsAAAfYCAYAAABv84JqAAAgAElEQVR4XuzddVQVWxvH8S8GIKigoGIgBnZjd+c1r4ndLWB3dxIi2GJiK3a3YndiKyoq0p3vmkMICApe9Mb77P+uzOzZ85l9zl3rN/s8Wy0yMjISaSIgAiIgAiIgAiIgAiIgAiIgAiIgAiIgAiIgAiIgAv/XAmoSFv9fP3+5eREQAREQAREQAREQAREQAREQAREQAREQAREQARFQCUhYLBNBBERABERABERABERABERABERABERABERABERABERAwmKZAyIgAiIgAiIgAiIgAiIgAiIgAiIgAiIgAiIgAiIgArKyWOaACIiACIiACIiACIiACIiACIiACIiACIiACIiACIiAlKGQOSACIiACIiACIiACIiACIiACIiACIiACIiACIiACIqAISM1imQciIAIiIAIiIAIiIAIiIAIiIAIiIAIiIAIiIAIiIAISFsscEAEREAEREAEREAEREAEREAEREAEREAEREAEREAERkJXFMgdEQAREQAREQAREQAREQAREQAREQAREQAREQAREQASkDIXMAREQAREQAREQAREQAREQAREQAREQAREQAREQAREQAUVAahbLPBABERABERABERABERABERABERABERABERABERABEZCwWOaACIiACIiACIiACIiACIiACIiACIiACIiACIiACIiArCyWOSACIiACIiACIiACIiACIiACIiACIiACIiACIiACIiBlKGQOiIAIiIAIiIAIiIAIiIAIiIAIiIAIiIAIiIAIiIAIKAJSs1jmgQiIgAiIgAiIgAiIgAiIgAiIgAiIgAiIgAiIgAiIgITFMgdEQAREQAREQAREQAREQAREQAREQAREQAREQAREQARkZbHMAREQAREQAREQAREQAREQAREQAREQAREQAREQAREQASlDIXNABERABERABERABERABERABERABERABERABERABERAEZCaxTIPREAEREAEREAEREAEREAEREAEREAEREAEREAEREAEJCyWOSACIiACIiACIiACIiACIiACIiACIiACIiACIiACIiAri2UOiIAIiIAIiIAIiIAIiIAIiIAIiIAIiIAIiIAIiIAISBkKmQMiIAIiIAIiIAIiIAIiIAIiIAIiIAIiIAIiIAIiIAKKgNQslnkgAiIgAiIgAiIgAiIgAiIgAiIgAiIgAiIgAiIgAiIgYbHMAREQAREQAREQAREQAREQAREQAREQAREQAREQAREQAVlZLHNABERABERABERABERABERABERABERABERABERABERAylDIHBABERABERABERABERABERABERABERABERABERABEVAEpGaxzAMREAEREAEREAEREAEREAEREAEREAEREAEREAEREAEJi2UOiIAIiIAIiIAIiIAIiIAIiIAIiIAIiIAIiIAIiIAIyMpimQMiIAIiIAIiIAIiIAIiIAIiIAIiIAIiIAIiIAIiIAJShkLmgAiIgAiIgAiIgAiIgAiIgAiIgAiIgAiIgAiIgAiIgCIgNYtlHoiACIiACIiACIiACIiACIiACIiACIiACIiACIiACEhYLHNABERABERABERABERABERABERABERABERABERABERAVhbLHBABERABERABERABERABERABERABERABERABERABEZAyFDIHREAEREAEREAEREAEREAEREAEREAEREAEREAEREAEFAGpWSzzQAREQAREQAREQAREQAREQAREQAREQAREQAREQAREQMJimQMiIAIiIAIiIAIiIAIiIAIiIAIiIAIiIAIiIAIiIAKysljmgAiIgAiIgAiIgAiIgAiIgAiIgAiIgAiIgAiIgAiIgJShkDkgAiIgAiIgAiIgAiIgAiIgAiIgAiIgAiIgAiIgAiKgCEjNYpkHIiACIiACIiACIiACIiACIiACIiACIiACIiACIiACEhbLHBABERABERABERABERABERABERABERABERABERABEZCVxTIHREAEREAEROD/RyAkBO7c4W5EBIFFipBPV5cc/z93L3cqAiIgAiIgAiIgAiIgAiIgAiLwAwEpQyFTRAREQAREQARSLODO9c3LOXLlGc98lJNzkKtQbbpNbEZRpcZTivv79ScEfH7O3V3TWbPXDdfwSMLq9GVY2wa0LKr36y8uV0glgUjAnStrbTh48y1v/JRuc5GvVF1MRzakSCpdRboRAREQAREQAREQAREQARH4/xWQsPj/99nLnYuACIiACKREINADH5fTWO29T0SkF4+O7OLS/be4+iudZEXf0IRmvauTLzoszlaxNQ0qFqVIds2UXCX1jw18z4s7V3HaepALp1fjdA+yVe/CHx17MKB5RSrm0039a0qPqSvg/5HPj86x7MB9wJv7+7Zy8fFH3AKVy+iT07gCjbtUxij6qjmqdqBxhYIU0NNI3XFIbyIgAiIgAiIgAiIgAiIgAv95AQmL//OPWG5QBERABETgrwkE4/3uKY/PHuTimb2MXn2ZCGWB5w9arrp9aFevPOVKFyN/0dLULpz1R6ek+t+DPtzn/rXDbN/mhOOWi7xLp4FemcZ0s5jO4MbFMM4mYWKqo6dqh0F4vH7M47MHOHNqHxPXX0tW73kaDcG0bkmKlyxJkWIlqFowS7LOk4NEQAREQAREQAREQAREQAREQMJimQMiIAIiIAIi8B2BwC/3ubzbjmVz7dn18uuBWrmKkD+nPnraaRM/O8Sdt8/f8l6nAjXadGFGexMMjMuRXxfUfnmdiiDcnz/m3pEVrNyyh62XPpJWQxu9otVoPcaeac3zkjNzennu/3CBgM+3OOdog91iB/a/+TpY7dzFKZgrC7oZkph7wZ959fQNbjlq0eTPDoxvY4JBwdLIIvJ/+AOX4YmACIiACIiACIiACIjAP0BAwuJ/wEOQIYiACIiACPxDBUL8uOM0BzvLuax0jhMUZ81FxQE2TOzRiIZFMiU+eLcj2M1cwaZ9l3nu70tavSK0nLWXSY0NMMicjnRpfkFiHBkBYf58/vSQfdPMsN97lRvukCa9JvrFa/DH2DXYt8+DRro0/1BwGVasQIgv17dOwGapLRuvx/yrGtr6uakydCXTu9eien7txMHe72fxRHu2n7jJS19fMhhWoM20LYxrmJ1sGdOR9lfMPXl0IiACIiACIiACIiACIiAC/wkBCYv/E49RbkIEREAEROCXCNzbyKxFNkzeEJvWqS7TcZULU1oZU0xfWSWcROgbGYmqWoXHNY6tX8qokZtw0clO+cmn2drbmLxZ1FN/yGEB8HodXRrP5PDzj3hGX0GvbFNaj13Oqo6Gqn9JcsypPyLp8WcFbq1kzBw7Fu68E9tDWvUMmK57yfRm2cmvk4y5536BvfZLmTh1B69yFKDypGPs7GWEnna6nx2VnCcCIiACIiACIiACIiACIvAfF5Cw+D/+gOX2REAEREAEflbAjQvW41hi58gelxBVJ+kz6VPSzBGHQdUoaqCFehJVAOJdMTyYQL8PPHI+wKZx5qxwzYlex4VstmhMzUKpV8c4+JMLD7eNwnSJM66uHgSGRRAB5KjWiU6DJzCpVTH0M0pI+LOz4fee957Tc81YsGo/R15GzT1NfSPKmW1gw6AqGGVVJ31yFoeHB+Hv8477p3eyYdok1roZkr3zEvaOqEe5vJl/7y3J1URABERABERABERABERABP4VAhIW/ysekwxSBERABETgtwu4n2DZ2Fks23yWR8GAVk70KvZitcN4GubRQjtFpRzCCPbzwPXWJS7vmMqoI5G0HLmcIW2qUTr7X70zX97eOMpeqwU4XHzMrVe+REZvwJezdk+69RnEgGZlKKCXcDO7J5w8eYPbt9NSpIgJzZsX+qsDkfOTLXCf/ftv4OKSibJlTahfP1/8Mz8dYuGw6azce5VnSlacMS+GNftgv3I0DXJqopE2JSVMwgjy/szrG2e5tGMWw4+mofv0TQxuVpqieske8G8+8CGHD9/g4cMMlCxpQuPGBX7z9eVyv0/gC26Pz7BukC0ngfDkXNioOT16taJNbWN0knO8HCMCIiACIiACIiACIpAiAQmLU8QlB4uACIiACPzfCPifZvngmdhuOM0DILNRORqM2srqQYXQSatGchZ2JrSKCA3C7+lpjt75jG7x+pQqmBuDjH9B1OcRlw7vZ9PaXZy9dpWHMXUngFKth9OxS3fa1ixK0RyaiVzkOlum27Fxixc5mnZlktWfGP+FocipKRG4xApza3YcSUuJzt2xmNqE/HFP9z+GZdeprNh7mSdA1sI1aTZqLcv6GaNMl5+Ze+HBfvg8PcOR21/IXq4pZfJnR18rJWP+ncdeZu2YpWx1CqNgu26Mnt2c1I2LPbm/bzPHzt7gnsf378ugeHVq/9mXJgWTd//uF5ax/MADnn8MTPqEMu3o9UdVaiXrlwWBeL69y7m1y9n3GiKiXwQl1XmlnnNpaWJA7iRKqf/oLp7sGY/jBTdee0CW4nWo2bg1bUr/mkjW/5Uzl05sY6WTM7cOXOUFRJXu+VHTKUwZk6I0+rMzzVp0pI7Rj04IJSTAlQt289n/NBivqMX6SbaSLc1oWrMcxfWTPsb3yXGOHzvG/pvuP7r4t38v0YJOTWvSuES2lJ8rZ4iACIiACIiACIjAbxCQsPg3IMslREAEREAE/o0Crtxx2sYm6w3sPH2Xz/nLU2v8Dvb1yfdrNqf7GSL/F9y5eJmzF5/wJcH5hep1pUaZQuTTTarjJ+ybOAHrZXfxq9OfaetH0/TXZEI/c2f/8XPu4zjQHJstH8nYwYzxlv2pFy/ce8P17ZvYYL2JvZce4V20No3GrWdHjx+mYv8Rt4fsMB+JtcMr0rYYwmS7oTRIjaoZypJ779sc2nmIfY6bOHn9Mc98vk+mV6AM5VsNoOkfTTGvZ5Rkve/QQG9en7Rm/cZtOJx4jquH8nOEJFqh+rRs1YUBnRpQq7yh6gVAoi3wHc9un2f3xl0c3ruTsx9+HKaWaDGMOi3b0athGcobpeADHRECXrdZ3Ls9y06/4aUP5K7fn94jpzOjqUGqzyv/l5c4tWcN9hudOHw77rdXDkyaN6NicUNi3nGF+bvz6eZe1p/7QGj41zg5R7FqNOpqTr9uHagZVY792xbigfuLK+zYsJfD29Zx+m0ofqHfv52CtTtRvWUXOjeunGSg+/rgNKysrbE67pVym4aTWDy6NyMaxntFlPJ+5AwREAEREAEREAER+EUCEhb/IljpVgREQARE4F8mEBZA4BcXzhy9w5fImJ9Du3Jn3yGO7L7Eo8y5yFKjG4vaFSVtmpSUAfgHOaRVh/zVaVUuJ7panzm1aDRWtoe4o1OTP3q2pXLqlVD+/TedTov02UvTuI4xuunT8v1y0p94cvo6T958jt0E8JcPWF2bdAWq0dYkB5rp33NwUn8Wr7uGq1FDmnVsQrlvQv3XXN+2n6OHr/M0a35y1ezEnDZFfvkw/7YLpM+AWoHqtC2XA20NN47OGMqSVed5lrMezTo3p0IW1c6M5K/elrJ5tMmcsKrKDwceRmSkG7dWzGPqgh2cffkJ3+hzMujmoGClxpioMlE/Xl85x4PX7rgHRR+gkwe9un1ZNLoPbU0MyKQZv/Z3mL8HH27vx3pyL1Y7R+IdfZ5WriIULl6G0voh+L+9w+6LL7+unM1emfrd+jN8QGv+SHSFsSeuzvvZarMCq62XeBfn/nKXa0ipAjnJrh2C9/tnuFy/zqO4mWXptvTs3Ydhbaphkjd5gXF4kCduxyzoNmgPV977EsCvDIvdubNuHktsHNgQHRSrpVNHr0xjahmXovnAntSvVIi80SvfQ73f8/bcKubtfcXbG3u5/swLd/8oEP2SjWg9ajlLeuRXhe7xv5l9+fLkIkftrJlkc4RXcVYuZytckeLFimGkE0aQzweenj/NHY84K7eN69CoY1/GdWtC3SIJ67UEcNNhFNbW9my4rYxCg3TpC1C9rQm51NOS/kdzsWRLTJvVoomsLP6RlPxdBERABERABETgbxKQsPhvgpfLioAIiIAI/MMEgt3xfLSXKQPns/v2Kz4GhyWvfuY/7Da+Oxz1jFB/LA59K5DPMDNv9y9m+9bd7H/6b7qJJMaqqY9WqR5YWQ6ieTlDsmupfycwvofTpIWscjjE+Xdf+MHi0tTByZQDzYaj2NavLDr62rx0nMSGXac4/Tp1uv/X96KlR5oGY9jaryzZDTLxescMNu84wrGXce5MLQ0Nxm1lZJeGVDPWTVFgHBHmQ9CHzQytOgmndx6oqk9oZEE/Zx4q161Ly2HW9C+n/KMbZ62m43jgNEfuveP1J7+oAWTICvVnccm2CyZ5MqMR8zYizJ8vT86zb6E5fda7xIbBOrkLY9JqED16dqdHEX8+Oa+l47xdvLj8BLegEFSVEAo15c9+o1huVo9sCcLvEM8z7JhryeKF+7ilHKuWFjIaUbq4AY2GWNOtcQVKZ/fhzbUjONksZsv1V1x5/OlrGF26M0PNzZjetTJZ1b8zO8IC8Pd8z72rdzm/qhMLToTGBrG/amVxsPshVo6cj/2GczxShpZGA42cJekwfytzmxuRWyfpuPWugykzbQ9z7K43PsoK4cwFKdxgAKtXj6aqLqSLkxaH+d7hgqMdUwas5HwMgbYhhYxzUrfbGDq1a0tdo0A839zg4KzxrL/6EucnH/EPCos6On89Gvcaw/rRjWNXOUf94QNnrcdjbbWePUoCnUYf7dz92Hp3ErV1tfjJCiD/+o+w3IAIiIAIiIAIiMB/R0DC4v/Os5Q7EQEREAER+KsCYX7guoNB7Wez7+5r3ELCiIjbp1oa0MpKTl1NVSmKiGAffHz88A1K1rZMf3V0qXu+cWeaFXIh5MN1TqhWx/0HWloNKGnBart+NDfJSzbN9N+p73uPAzMWY2e5i9NefsQsIv0tCkX70q7QJd4/e8glVVqWjKaWFjXtrOTS1SRqYXsogV7e+PoG8p2CB8no+B94SOGetC50E49XdzmnFAxP0BqM387Ibs2obaxNhh8u41ROjiDE6y2P7f6kycL7fFAVrU2HZuEWdBhkwXyLWnxTaOHRDhZbL2PWxot4BSjhoZK4lsRs3w4s6hiRP1NUWhzheY8bTkvp02sV92LGqalD0xF2DO/bma+VBpQZdpm5Jj1Zfu8Nb8KUcgoGlG7WG3PLKfQuHDctDsP10GzmW63E9vh71XpZNc3s6NSfgdPKjlTMpUOGuCZer/hwchGVB67hvUcQ4aovrbzU6DUCi8mDaJs/floc7PsJb98gVJmo33OenN3EqMFrVeOPWzP4V4XFb3eZMWbxVrY6f1bdhVpmI3I0nMHJjaYYZ0ivkk66vePwpD4sWH+cM65R3856BU0wtb3CggZpyRCbFofz+cpmNtpMZ+QWpRqy0tTJVGsiSxf0oE1lI+JVNgkNAOcFNDBfzYUHHwgOVfrOTtE6nTG3m8fAYnGfjyunFk/A2moj+1wB7dxkqjOVC47dKZpJ4wfj/wd+3mRIIiACIiACIiACIpBAQMJimRIiIAIiIAIiECOg1DRVAqBX6zDvPI/tl5/yKa6Olh6YruXJrLoYZ9fm08n5zLeyx+rQWzH8xwiooVZ2FHbWA+hUqyBJlmwmksiIh5y0sWHB8JUc/8eMP4mB6BqSofNKXsyuTXZVDYZb7B43F6uFu7j4Tx97ao9PTY26IxwYObA7fyRrV8YAvN9fZV37usy4AZ6qdL0gjYeOY/jEPjQyUEtQvkBJTSP5cnkNq5fOY5zj8693YLqOU1NbxJYm8Hl0mIP2Y+i89P7XY5rNZvX4bvSubqhUzohuUd8tL9d1oMvcYzg/jV7PXqgeNfvN5tzoKnGU3nFi3nAs7Xdw6I3yz5nQyVGPSad20Mc4HbrqCcYbGUmo3yderm1P49nXePU5+tVH2Y50HjqOzX3KxnsC12yaMG3FMQ7HvqiIVG73m/arwuLrS5sxbflhDj6MuqS2YSlqTdzLrl750FRP8+2ziDeySN47jWbsos1suuAWfX5Jak50YmevfGirx2z/+JmbjkuwnT6PdcoukSilQ0wYvW8TA+oaUyDjt4ZKVP56c096zzvAqQfRu4Xmq0q5Pgu5Oal6nFHcYJvFTKytnXBW/jVrfnS6reDlnDroaqX/wfhT+8Mg/YmACIiACIiACIhA6gtIWJz6ptKjCIiACIjAv10g1Bf3T174B4cS/vo0ex1XM3LVZdBWwmIHns6OCovDA73w8vbBW7XyMKXtDnsnWrF+6znukpeC5ToybedAlMgoJu5IaY+E+MHlRTSa4MTzDz5QoRv9e3dnbOMC8bt6t4c5o+xxuvocd9VfDMlfuiMz9gyiMsQv3+B9H+e9G5g5YxdPUELKFsw4NIImRXKQsJJnisf7vRM+nWTtglU47LnGO50iGNcfyKqFLcmTHB91HfT1MqOdIf0PaheHEOjtjdcXXwJTdfBJdBYRCu92Mm7AMo4/+UBUmVljStfpwoQ13amY8LTnR9i0YS1TN90AJSzusopXc+pEh8XB+H/xwtvb/y+tin5/dQt7lk9myVlIky49LRacw6JOdpJZ6jb+iCMj4N0OJg2248gDVzxz1aFZl95MGlidHMnxVZ2/k8lD7Thy721UqQgKUKyqKZM39VbNzZimqZMNncyZ0E7OyuLA93y44UCPBhM5H0yUl1FbBo41Y0L/WhgmUeA6/OM59q+yYczkXcRWaqk8nS32fWhRLjcZ8cLl+HpWTRjNousxu6aVoKudPcPbV8VEP35tY+Wyob77mNd8Ag7nHqBa75quKKXqD2bFkWGq+1N99j8eZMmoedg5XuC58qMFbSOy1xzBod1DKKmZFo1ESqZHhvgS9tiW9i0Xc+r1l6h6zHkb0VIpczGpITnj2F2zbszUeGFx4g/nd4XFesbl6bzUmYUN0qERt45EEnMm7LIVZjNXYH/oseoItWyFMOi1kifTa3ytJ+1xkZ3WVsycu5O7yqNJmwFKjmKH4xAaFsmBThJfsmEuqxg1YAlbzjxGte5ZvwzFW0/g8KoOX797Ph3CdtwirNadRnmNkCFnUSqN28v+/sZk0vx+tfTkfAzkGBEQAREQAREQARH4uwUkLP67n4BcXwREQARE4J8t8Owgm1Ysptui09+ExX9t4FfZ2H8qS1cd4RoFKVqlH8ucx1InOWFowgt/eczD05sZuuwceD7nyuOPBASHQY0hjBk+lPl/Fo1/RpAbT/dYMcF6KzuvKEVzC1C4Yl/sro5XXT9e3OF5g1ObbLEwc+CeKsrKQbMlW5nZqRImOTX/GkESZ388MZeFDgdwOvkAVzdvgtJpo6VvRJliOVCuWMtsFV1rF8RY2fTsLzc/3t89xYGlVux01aL+2C30rJiZHNpJd3x/00BWHnbh/ofoYzLlw7BKZ+aOb6AKRZOMi5QwNOgDjxznMMxyDydVHRSnYrOBLD44jJoJL/l4F3ZLLRlidzGRsDjhwaGEh7hyeNoINt/x5mOgCU36daS9aUXyf8fozdnlbJg/iMmHlbBYnc4Or5jWLCcFU2gb6vuJ90dmMGLlWS5ffsZnvyBCNfTIntsQY6MsZNXPQ/1RG1AWuWZKqs6Asrw16ANPdixghOVODt1WtnUrQpl6A7A6OVw1N3+qeT7l1ZF5lOm8VhWiqhbRVhnKhFGDmNq2eNJlAzwuc2j1UsaM3UJsNQyTyWxc2Y+W5Q3J7HOX05vsmDJmBReiN1yj0CBsV4+kfbWCZP82KwY8OTaxFbM3nuec6gcJOTGu1IlpTkswzUFUiZE79gybYMeqQ/ejSoxkK0qujot5aNmETOnSJP4ySSmh82odnRrO5Mirz3gr5+VuQPO+I7Gf1kQVdMY0n7e3efnOgy/KLnbRLTzIm49HpjF642PcVGU6ft0GdwlXFqfPWYwiQzdxZVQZtNSTEbb6uPLk1Tvexexylz4D6Q2KULVAFtKljU7Sn+7G1tKKsfbnVZv1odRrb2XHlUUtKZ9XJ+nP6JvNjO09j40n76P6eGctRbEW4zjg0BmjmM/2/bWMm2aL9a5bqhcPuvlK0876MlZNNNFW/5dufvpTHyw5SQREQAREQARE4L8qIGHxf/XJyn2JgAiIgAikjsA/OCxWfgJ/5Ngpjjg/4fPLOxy4qvrN+teWVFisHOF+CMsR81m68Rwvkx0WR3WdtVRDqrYbwPAOtalfVD8VnL358voae6dv4Qrg/fwc5+++ja4t+233RlVaUbZqa3qY1qNBxbx/cUOpYFyv7WbLxM6MP6dNgVFH2DukPCVyxqsKC4GeBD7Yw9i1V3hxZRfXXL4Qs/cZ6rpkNixNo1qFyUhlukxuTcX8+ugkJfNxF1P7zGHtwZu4pkJYHOz+nKdn17N43z1cTh3mjlsw/mE5KVShFCVKFad44XLU+dOE8B1L2PcKYkts65UhZ7oXBN2xYclPhcVuuJw9xaH1J7gd4o+vy2kO3f5CkKrea/yWXiszBWq0p0KVFgzrW4vShlni192Ne/invcweNJeVu6/yJjXC4i9PeLlvGgV6b429SvbW05ho3g+zOrmSnr8/CovfHGf7SisGzD4UvUocaGrN/gUdaVQyR5IhtMuG7oyx2ovTLSW61iRP6YYMXL2PceUhrfI+5qolfaesYM1RVf0ENA3LUN5iI6fNS5BedUAiLQVhcaKn+7vzal07Gs24wsvoMha/amXxs819GG+1k53Xo0txaGZGq0QDRk+3ZEjtXGTLmGjKnrLvmYdbWWxpzajVl1Xnpcmgg5H5Pg5ZVKBoDq2k+0pGWOx1chZj5q9h1XFldzvQK1CGrstvM6cOaCVnpXvK7kSOFgEREAEREAEREIHfLiBh8W8nlwuKgAiIgAj8qwT+gWHx6zN2HLvtzrPbF7nofIWLLqp1hN+274XFXGfL4GlY2x/kagrDYtWFjOvQrEY5WjZtSoWaDSkf93fuyXWPx4gAACAASURBVH7An3lx+QqXjp3j1ocHnFp+iLuq7ciS0fRNqFWvLT17t6JJ4xLxfmafjLPjHeL37Aynlw+mpeVzKD2Y9ctH0bxcbrLGrIAN8cTD5TRbZ81kzJ57+IcktaGhEuSVoukAU7r07ki9UvlImDlHXfgSK9qPxW7nBe7+1bDY+xUPz25j3iIrNp6PquEav2mjb1SMivWLEX5sI2feQ0gMsE5hDHOkJ0fkA64/TcnKYldu7T7Jtfs3uXL9Cuf3X/lapuG7+GqQqw7tW5vSY0BTqpbOQ9ZEj7/M2m4Tsd10ilupERYHuOP5+DSWe2O3oCNr6UbUrGxCecOkg8PAp/vZtnwxY5ecja1dbtBxDeumtaJuUT0i7m7DwW4Bg1fcjL0Lg8G72DmiPtULJvmqAJ/jUxg8az2bz0W93NErXIXWcw+zorUOaZWlxa6XcDp1nRvPoorEaGTJRf5aHelYTjfq74m0iCBPvM5MoFWfLVx776NakZypTAc6DRnHwn7lkn5xEd1X2G8Mi30erWPJpKWs2n0LZfs+paVJn4FcdXrRzkSfQjVaUbdicYrl+Au/XPh0j4vOzhy9oexAp/Svqeq/rUk29LSTDqO9L8xg2Oi17Ln8Gj8lqDeqSo3e89k2paaq/rnyCXfZ3Jcp1tvYdk05AjJkMaBMi0E0yA/pE83y05NO3ZBaPdpTLpsG37l8Sr+65HgREAEREAEREAER+CUCEhb/ElbpVAREQARE4D8jkOywOJiQgHfc3H2RlxGRxFQwjXVInxFNg1I0ql2QTGnSkJaUlaFQ6iN7PL3I0bsePNo5li3nP/Aqqqhr0i21w2Jlty49PbJ4euIfHo7yY3XDCk2p37ITdY3SkU49B6Ub1cZYJx0/Kt355fEp7rpc4cjWoxx0PPv1Z/7K3WQpQeVSGQh0fcPzF5/wV9dFx7Ak9arlQxt/Xl08yX1XH7xCjDFp3Z2Bk3vS2cSQ71SO+L6T9xMeH19K8/Z2vCQ/jRevZnqnKlTMFbW6OPDDDa5tn0Ivi0MoawkThtna+nkwLleN4hrPOHvsLp9CclJ1yBQsBrahWUk9VemM+C21wuIgPG85sWPpHAasU2L26KZbjIoVC6Mf8owXjx7wJN4ujcoxhhgYeBIc7Idn9D5eyr/+qAxFZEQ4brd2c/X5PfZZ7uDE5cfErmVPq4GaXikaVYCnlx/zzsOPYO3cGBUuRoWS2UkX8InnZ09wxwNCI8rRdJQ5Qwb8QT1j/URWGKdyWPwzX0aB77m9dznLlq5gtbMCqKSAerRYdpi57UpRIrs6HpfXssZ2LmM2P4u9gsmkk6zsX+W7IbSycrjP5BWsPRa9cjhvWSpYbOC0WcmvZRRSMuawAPzf32TXpH6M2fucj77Kt09GircZxqCxYxlaOengOuYyvzMshpc4r7Bn+VJH9j5wJXp9cewd51RC4/qVqJBXCfI10NY1pFTdahhnjC7TkRKb5B4bEQ7+z9g3axjTtlzilqtSVyQDeSq1pNvsZcxp8LVC+w271sy0d8Ipzp6G37+MOuk1C9Fq/DBqV6tNSxMj8mZN8MuF5I5TjhMBERABERABERCB3yAgYfFvQJZLiIAIiIAI/IsFkhUWBxPo/YL7JzYzu+NcjodHRNXJjNsyGKBr0hPrGT2oW6UABlq32ZqsmsWB+H76wLOL57l8YC7m610IDVdVXY1u6mhnNcDQ2Ihs6uHg9ZLrTz8RGByedM1i1Zk/sbI4nTqUb0jr9O95/vAZzz1849ynJpoZy9DTZibN8mqQz7gEhjn00I2blKpq9rrx+P4bnLeMYI2TMxdfxtxHOtKmy0HhSvnIUqQrYzuqcWfLZtZuOM+r2LqhnTDCjVOzx7Ji12HOPPnClwxlqd5+MJbz+lHxx5lYEhPRg4+Pj7K06QAWv/ElqMYM1s/tQYdqeVVB78c7+9g1sxVDdiV+eo6yjWk/ZSULS55jysAF7LjsgqtePbqPNGN4j3qU1E1YpDeVwuLQN1zZtgzLSQvYppSeVlMjY94yFKnei3Ej2lDM7yDHd2zE8aI7H5668Da6rq5egaG0buJOhMddzp9z5dn7qLguybA4PIggnw88vP2C86s6YnnkC69jQ+YMZNTNSYEKJchapBs2fd1Y0seSAzdf4p63GR0GDWfJuBpk/nSfQ1OHY330KndcQwjI0ZDeI0cyul9jin6T8v/NYbFSE/fWPtbarGfz7qsolZPV0mmTMW975m9dQNtS2ciuyc+HxbftGDrBjtWHH0TVJDYoQe7uNqrNC9MlVWYiqa/QYB+8XW9x9sh6Jpuv53F4hOoljqZ+NVoPHoGFeVsqJ758O16PvzcsVko33+T4Nkfs7fZw9cVz3sXUfP7mPjOTPX8Nus0dS7MckE7J7LUMyGuUi9zZMpIqVR/Cggj98pSrZ9czc7QDl95EbRCorlOcqq0HMnH+MBrG7tAYhLNle2avOMDBqKw/uqWBTHkpUcQA3QzpSRPqjfv7d7x68yX+5pm1zFk8pi9daxcle2qU2/gX/69Vhi4CIiACIiACIvDPFZCw+J/7bGRkIiACIiAC/wSBZITF4cEveHhqHVOazcIpZgOtRMeurCZrxfwzU+lQ2YMzZjOx+84Gd+FBPvj6PuD8to3YDrPnWII+1TNmIVPGglRs3InBc0bSQs8HzkygWL/NPH7r9QvCYm0oP4WDW0rxcoYde45e4rqvH97+URtixW21LbYwun8bGhXTVAU6EWEhBHm+xsNlO+bdbDj58lPUJlzKplHqGdDWLUSu7H+y+NJYamXSJOP7fViOX4RNvLD46yZT9zb0ZL7dDnZfD0Cv3B90nbWNmY21VRtX/cwWUyFfXuCyqTf1JlzEPaABFpumMqB9JYqop+Hz3QPsnvMnA7d9s1486gbyVKRkzwXcml6NtK47GGE6na3XnpO2wXCGWoxgdKNcCTbUSqWw2P0Ce+ysmTh1J4/U0pBGKxv1Zx1kaeeSFMmuEa3rg+uN/WwYNYjpZ3wJIT1trc8zrkNlKvgfZK29FWbWJ/APSzwsDgv2I+DjfR5d2MzgLrYohRxiFNS1dMiYqRyV63dlyuY+VIkMV22yNrDdHHbFC4sbkFuZA+FhXJ5fiZGr7nPjTSjF2k1iyMiJ9K6kSfzCAH9HWKy8gAnDz/0zvpftMZu/mZ0Xot9kpElPhlxFaTTViRUd85AjU1REmdjK4krTzmLfpyImeb6zcvTdbuZaLMB+5xVUe9z9VFgcTrC/D35Pz3N2ly1tZx3/+vHTzEzZztMYOagnXSskb6fC3x4Wq0brzYuLu9g0fSqrHin/HUaAhzs+gWGExX0flvDLxdgUi1E96NmsDAYZMqKrn5GY2Z6y/2VEEBrkj//bB7w9vphqI/fiFxQW1YW6NgUb9qavxSTGNcgep9uX7B3Zl8WbTnEhesV+mrTp0cpmhE4FC9bZdKJ6fj20PC5zYM1aFi3ZywN/L9xVq72jWsGOi5hk3pUuVXOkTtidspuWo0VABERABERABETghwISFv+QSA4QAREQARH4vxZIRlj8/uoWHOd0ZbRTJN/LOKIc1VBL05FZR5qgtmMre74TFn86tZCFVnYsOfCaiMhve64+eBkWQwbQpojSZxrShPyusLg3NY2yoKVsImW1VLXp2zdNrQmDbMZgNrQuRZVY6PUNjk6rRG/HSAKC4zvlq9qa3vN2MqG6GmmUmqxqaqj9ICyOjHjHGevxWFtvxMm3FMVbjGO/w9cwOaVzNjL4M/4P19Cu7gwueAdi2HsZU4ea0qlcFvyen+fMiqG0WBin1EPcC2QpQeE/xnF4QxeMiMTVsS8D5jtx1KcmXYdZMH9EHeJvo/YLwuIM2dGoPIlTO3tTLqsWGZSSIaoWSaT/K16dX4lp0/ncxIQh2x0Y2KQkRTK6c3ePHcsmTWXlo8TD4jfnVrJp4SAmH4okIiL+HKzQfSZDR4yna0k10qRNg9oPwuJIZQ5HvmD74A4s3HWTG1rKyuMRLBlXXxUmf21/R1ishHmvWde+HvNOuPLUK84cNShJ3h5WPJ9dT7UBnVq0bWJhccc1z5jWsgBF9b/zyiJVwuJPXNuwANs5lmxyiSDeo2k6A/ux3elfKy9pYufB9z8Rf09YHIkyJyIjFGulDvgrNnX7g/mHn/HI63vjVb7v1FCjNNXbDmLe9v5US+kHXnW8J8/OOrLSYhiL70TG/46t2g9zc3OWdCiewPAC9q1HY+d0mZgqFFnzl6Gr/Q1m1VYjo0b091ek0l8Efs/Oc3qVOa0XxfnuUGtEv8WjsRjegOI/NW45SQREQAREQAREQAR+rYCExb/WV3oXAREQARH4twv8MCz2wuX4elaMtWDJrcRuthiVW3Rj2PgypN82li5LHxAWoUVW02ZUfPQIj9v3uUZBilbpxzLnsdSJro6q9PTIcSiLbFaw9nL0areY7osPZO4MU1rXKkMeHR0yxlQ5CP59YXHtAvpoh/ji5eXNF7cnPL/oyKjBa1S1h6Nq+magjpklFmYDaFXQn09PTrO+TwsmXwalQkZUM6Fhr55YzGxP1awGZIm7GPMHYbGyCvHdscVYWS1l0VF1ClToz5or46gOP7daLzKcUN/3OI0ozejdXrwLq0SHsRMZNqglFdO68OT4Ukzb26oCooTb22UuUovGI1ayuX8R1QrZ8LPT6TB+HXuuqVO3uxlj5gylSezP2JX7TqWw+KkTK20tGWpzllCdPGh2sOfpwgZ8dOzCom23uRpdUDhniWo06m5G3u2VsNivQcP5Z1Uri8sbKGGxPfYTp7A80bDYkwf77Fk+eSK28XLy+vRbMpieXepSSicLmWKWdf4gLFaCa+W5PVvfH3NLJw49KEyTvmbMsu9M+Xgfnd8bFnu9uMxJmy6M2R+K78f3eAaEx65szVqqEU0Hz2J2+5LkzaoZGxQrw00sLO605jlTWxWg6NcSt99+KfzFsPjOuu5YOZ7j+G0vvL288Yuz4L34IAdm9m5IgxLZyZwh6Y3cEg7q7wmL444iam74fvyAZ0AoocqXiPd9nJ02MGvGbuJVfIg9TR1NbSNK1vqTESvm0S53UhvMffsInh6YwTqHdWxy9sPH3R3vOD+OKNB+Bhb9OmNa1RD92C/XmD4C8Xb7go9/sKrch9KU8i2ZshmilCFOuP9gROgX3t09gE2fntjehyDVl0cGinUaj7nFEAYkp0bIv/3/oTJ+ERABERABERCBf52AhMX/ukcmAxYBERABEfitAj8Miz14fNQB+1EjsUl0w6OMGNVoT/dJkzE3fMbh5aMYteExH9NlQjcwkPCAAHyTCIv93A6zc4EVNpbHiJdDZ6zP6NUL6NvchMJx673+7rA45kGEBfDp0SkcRrZg8ikIiU5Tqw20wcJsGO2LhRHi78rzy2uY1HIBxwNCVDVBQYdshoaUbtyMRp1GMqZ+nJ97fxMWj2S3XVUeTx+J4/0A3IMg1Ostb96+5fXnTOQp3pZZJ+zplAM0lLqmP9EiQgLw2t2buuMOc/d1GPpNh2JmPpjJDbIT8O4219ZMp+XCU/gExknnspaiYqsBzJ/Th7oG0QWaL86h3djV7Lr4gfwNetFnwkwm1o2bHqZSWPzhFFuXWTN29j7e6BqiaWrPq47PGTVtMQeuvMErMApBI1MRStQwY9biIqR3g+wFK5Avhw6ZNX4UFofi9/kmF7etYN6wdZyJNdUnb4l8lGvVh05tO9LJJLrUQaJh8QDGtdbgltUCNj+N6iD40xOevP6Eu29eapgOZpzNCP7Qj/vAflNY/M6Zo/t2MHvDWdxf3uTRx7hjKEP97u3oOrQlVY0KU0QpUpygJRYW15h9kaU9TCib+9vjY0+/Y8/Q8ctSVrM4xBfurKX7opM8unWBF+888YgtjJ6FzHqNGL25D7WMy1Mmtw46P9phMsG9/P1hcSIf2FAfPNxceeryAT+UF2a32dDXkiOvPvJ1z8Z0aOiXoGSXmTjObUK+DOm//7Lo3kYmrTjMiTPnefvWlehy3dGvmOoxbEVPmtSsQfk8OWLLjfzEV0mcU8IJcXfh6XoLqk1WvjuiXvxpluxMb3MLZvStyPfeK/y1a8vZIiACIiACIiACIvBzAhIW/5ybnCUCIiACIvD/IvDDsDiYV+c3sn5qP6adThxF36Q5f461x76NPn5PT7J52SyW7L7DM7foNC+JsFj5mfTb41tYs8SW6Ucex+k8K0VrVKdYxWa0blGfVnULodrb7e8KiwnC/ek5HIc0ZvSpmJXDBjQdPR9zs+40zqMMLoTQgJdct5/L+IV7ufbRO3ZzPI0suclbsQWNmnRkzOAa5NJIR7oEYXGhOt1Z1u0dsy3suPYuhIB4i62zkrtYcyYeWE9vI9BQChf/TIsIhQ9HGd/XjE3nX+KqVZiGXcwZZz6Yern8CXl3g+3nXxAcGmdtcQYDchqXpFYlIzJGX9NjvwU9pm/jwA03DGp0peuo+SxsFbcQRSqFxUHPubB5KQsnW7PvizZpC1SjQ+53nLj+gs/eQXEE9DEwbsv8i8tppwdasT4/CouVLvzwfHGFk8ssGbvkIMo+ejF3r21YkmJV29C2TWv6dTJBL5GwuEXLGrQpcAfr2du48yXhQzGkSvtBjLYcz5/x6lD86rDYkwf7t3DsgBN7Lt7j/AO3OAMzol7fHtQpW5maVUtS2iQvSe0Pl1hYbDLpJCv7V6G8oVbSM/CqJX0mr2Dtsej1st+tWRyE59u7nF+zlP2Xr7P9/HN8AmJeVmTBqExNmnTtSI3chajVsTw506T5qZX1/8iwOJ6gMuvcuLn7AtdOr8PhqDOXn0ZtzEi6rGQs0J7lRyxpbpgBnW8WVIcSEuDKRfuFHLh4mR0XXHj7OWZHPW2y5CpL82F9qa5fgJptypNfT5vvVJxO+TdLgBs+16yp28KK+75BUSuS87Wiu5kFc4cnLFGT8u7lDBEQAREQAREQARFIbQEJi1NbVPoTAREQARH4bwn8MCwGn0eHOGQ3HFNbl0TvPXeVP+k6dS3zmqgiXbxuLWT0QDv2XH1FVH6WeBkK1Z88XLi0byXT5i7meMLus5SgQvVGdO7SkkbN6lBC4zeXoYi52xA3Xl3dzpRO5ji+J+on/HoNGTBtLGa96lM8ZvWzEsZ63WLnxjPcvLSXA5fvce+NX1Qv6TOjYVSX3p3+oFX3tlRSv4DDlK8b3BlVaMH4UusZbvuewOCE9ZsNyFuyEwvOWtJGF9R/cmVxVAENL+7aDMLM9ihnn3qTvUgLWg+YzMThFcn7w5mtnP+ag+b9mbb9ItfdAn9tWEwAbrf2s3vpAmasu0m8hbHxxqqJnlEVhu44zcgykCmmbAnJCYuVnN8L7zfX2epwmke3d7LtwivcYn63r21I3tL16WHanOZdWlPWcx1mHb5ucFenogGVNfYzf8vnRPSKUrvrECYuG0rDzHH//KvCYmXevMZ5ww52bFjH/muPeBadN6pr61CixTDqGeWijmkrKhXNRewegUk894C7W3FYtpAhK2/GHpFz8G52jKxH9QJRn/XEms+JqQye5cDms1F1QtQNy1BmyFoujSpLOqUocmzz4N09Zw4vX8+WvTs48z6qkIfS8lb8g8oValO3egVqNq9LyaQv98NZqxzwu8Ji77t7cLr4jNfKTwOUggwGxhSp2owWKbgBn0c7WbV4CSt3OuOi2iVTXbV63nTdQWY2ykmeTHHTYj+8P9zlhO0GNm5bx6k3IcTsNZe9SGXK12xJ3dJFqdPlT8rpQrqf/u74DnOYB/5vdzCg3AgOeAdEbeyp24AOZubMnN6cwsl6QnKQCIiACIiACIiACPw+AQmLf5+1XEkEREAERODfKJCMsBjP57ic3cz4RQ7sufSSuHvRZTAoRPW2AzG3GEFz4xiAx+wZOpyF287grApNvhMWK9swvXDmyj47Nt+IOd+ftzcu8vDlJz4HKasLa9HOfACm9apT7tEESvTfzOO3XlBjCGOGD2X+n8oWcwnbdbYMnoa1/UGuUoDCFftid3W8qmZyvIW5njc4tckWCzMH7qXThvJTOLilN6qaxaouQ/B55cxZh/mYTz/MK9WWapCzyTQmjelJt7pGZErk6p43t7L90EUuPPEiyOMNr++d49pbJanJxx8j5mHeOoArq9ewZsN5XmUtRb4qbZheYx+TZtzlfVBEvLrB2vrlqNZmCktWtlZtppf8Sq1JTEgXJ6bOmMG6gzd565WbgpXbMmCxOQOrF1CtHk5q67KI8CA+3prLpG4r2P/4I5/RplCT3vSbOJ3RNaJLNagumUori5WuAt7w7NpB7Bevx2n/FZV/wprKaGXFoGIL5tk40L4YaKWPue9khsXRh0dGhOF+bik2+x7y6nMQPm9v8+TRfZ580iKTvgltxi1gXKNbLOy5iP03X+Ketxn1a+WndqbjWNq74JmAW69AG9oNGsHoUTUoGO9vvyIsDiMy0o3be9aydMIqDj9xRbWeWEMPPaMSNGpoQoN+liqfr2H6D76w3hxn20orBsw+FBUAKq2ZNfvnd6RRyRzEZvIJunm6oTujrZxwuhWVVGcpVJnmM/ezrr0+aWOL3nry7t5p9i9bw8oVh76WoclSkmpVCtHAdBgtG9SlfM7U+VL9XWGx++6BdJy2m1P3ol4e6JVtSqsxK1hjapiCG/HE2X4kVjbr2B79g4t0WrqUn3KazX2KUVA/poi2H19eX+fM+jVYTd2Ec8xnI7MxpcoUoWFbU5q16kL9fCm49E8d6kOg9zEm5OvFRi+/qBeE2nVoa2bBjDmtZJO7nzKVk0RABERABERABH6lgITFv1JX+hYBERABEfj3CyQnLFbu0teVz5fW0WHuCcLCo7Z4U1q2Cq1p3qkXvRNsZOR+YipjZ69n85nXBP8gLP4W0Y3ztrNwPO7MubuuuL76hFre4jQeupgBrKTXouO8/uT3W8LiIM9HXN+/AtsZ1mx7Hj1S7Tx0nuWAeaf6VDL48RTwcDnLaYexLD7sxqO7b/CJqEX3kcb43b/OhaN3cMtaimJNBrJ9SkZWm1lz+OIDXvsHE0wm9HLlpmKLNnQaPIcepX98reQe4bJ9EHOtHHF09iY4U34Mq/Vk8ZQu1KqYD730aRME0uGEBnrz7t419i3pyIIj3rxT0kON4jToacb4WQOoF68mbyqGxaob8uLLq3Os6raQE0o1koQ3mb0IRs2GsqlP2QR/SVlYnLDbN+dWsnvLChxOvefZU18C09ZnvE0eLlnv4abLB7zzNqND99b0r+bB+slrOHbjKUpEGEFWchc2pG734XQx7UGTAgl7Tv2wOCLMhyC3LQyrMhGndx5RgV3GbGQv3pDWnfoxfXgdkjFV4w/U5wbH19oyfrgDse9xCo9i1YYh/Fk5XxLlK4I4P7cp09ac4ZTq85KeXKXq0W/5ESZXgZiFxSGeZ9kxdwmLF+6LCorTpINshSnfaBgzx7ehVrEc0S9rkjujv3/c7wqLuTqPdmYr2HflFUoxjczF6tNkmDXrB5VAiXiTehGTcPQPHIdiab2MNVei/pJYWBzmd4cLjnZM7b+SczEd6BWkeM2eDDfrSLu6hdBNNp/yCiyIT08e8NYjMLoMjjpautkxLJz/+6vQI7wI+LSf4cUGscPLP+qlSaF29DK3YMGQ6sT7akj2eORAERABERABERABEfh1AhIW/zpb6VkEREAEROC/IJDcsDil9+p2EMvR81jmeIHn4d9fWZx01084s2wldjMcOO7rEbuhWezxv3hlsbq/Jw8OLWaNzWxsL8RcVZ1MtSexdH4P2lTOS7zqAt8zCnbH94kjAzrM59QLN9xDw7+ukFXC4hbjOODQHiMuY9t4HFsfvsGVCjTp2wezqc0plVL/Hx3/6SRrZ1thteYY9/yVKqO6aGZsw+KLY6iT3QBDXW20NdMQFuCHn7cbb59fZtuwnljdg8Dopb3qRdrT3Ww4swZXJUe866V2WPyjm0nq738tLFb16vuY24cdGGO+kktunqo61LFFQpSweNBwlowzQePlURbUGoOTshiaRgy0HkqXP8uR+KLO1A6Lwwn2fM196w40t7oXXUJDA63q3ehtPoKlynLin2ovubZlJQv6zGNnbInolkw7PIceDUqQL7El7mFP2DK0B0t2XuGGklinMcC4ciembrOkcx6IWlgczOt9c5lvtQr70++Vg0iTMQ9ZB67m8tjqFNT/Tj3kn7qP31eGgndbGNt1NpvOPES5M7IUp3gzcxxX96eEBqRNVlocwm0HcyxtlrNBlaSrkU47GzVmn2RN18IU0FPWdIfy8dImNljPYsz2F9EqWuj2ssVxVAuaFE9pRKt8qF3Z2b8ls/be585n5YVgdorV7cLIFQvoUyjp3zNEBn7E+7YdbRov4IpvEEql+rTVB2BmbsGS9on96uMnH6KcJgIiIAIiIAIiIAKpJCBhcSpBSjciIAIiIAL/UYFfFRZHvuPE/BFY2m3n0NufDYsjiYyI5N3VrWyb24VR+xI8g18cFr/eaoaljS1rnCOjA0IlMDFh9P7NDKhTkAIZ1ZK9UlCp3RFJCBERp5lZbhDr7r0iqqIrEBsWm2KkREPhEV8DSTU10qRJk/zrJHeaRkYS8Wg7NtbWDF+p/IA9KpRSS6OGWukRLLUcgGkdXd7stMVu2kxWP4LIiDjjAir3XoDZ8FGYlkzo8B8Ki5XnFvkZtyd7mFR8IFtVYXB0iw2L65NLOS4iZp6AmlqaKMtEn0dqh8VfcH+5n4kFe7ElUtmyT2m1MZ0ygjFTW1A2tvRDcidHzHGRuDpvYMucnow9EPNvajSfe4JxXetRXbWxY4L22gFz0zlsdX7KJ+VP+uUp324M2+06kF+ZYSqQq2zsN4Wlq49yTXV6DvRyd2fN8znUV09LxqiDUrX9tpXFkeew+WMkyw9f51H0HWQrXInudleYXRs0klVD5gZbh03H2nY/l1V9aKOlW4PJp3bRt7gW7vVvEgAAIABJREFU+hqKz0OOL7Fk4ajVHFe9vVDWLXdi6a2ZtC+ThxwpNox6BfJ6Uw/6zD/AyftRRVWylmpAi3FrceicdBmN4M9Pebi2G3WnX8c7+k2SUavxmFsMZ3idbKn6HKUzERABERABERABEUgNAQmLU0NR+hABERABEfjvCvyqsJgw3h6cwwKr5die0KJolX4scx6rqhmc0j2WwoJ8eX/3KLvmtFeFVqExRWt/WVhcmjdzV7Fj/0mueXnjG133QD1jFlrMc2ZG+wIU0k9P+pTeiCoCDsTjymomDbdlp3NU2YKvYXFnVVgcr6byr5x5IX68dXbEYdk8puyIWZ2o7Keli75+ZjJlSEuYvxfeXzzxUX5TH7dVG8TUkYMY2bxUIjVw/0Nhseqewwnzf8+nC/b07LKUS1/88Ff+OTYsbkDuFD2nVA6LPZ/y6ug8ypiuxTd65bNRi6mMsuhHv3q5VTHiz7awV+c4tWE6jaeeiu1Cq/IYZs/sS8+G35Y5uDK/IhZ2d7j2JlS1cj5rmT9oNcKKFd2NVaVNVDHwHXuGTbRj1cH7qpIi2oZlqDF0PdtGliJT2jQp/n5Izr39trCYQFw2jGSCzQ523XBXDS1N+iwYGP/J1N22tC+gSZakij1H38i9jd2Za7OL3dcDokquaOVCp9IIDu0ZSjkdDTIoiE93s9TSmrH256JW8mbQoeSQvWwYWYniBlo/Xdc89Mkqxgy0ZPOZR6rvpjTqOSlQoRPTHZfQNg9oJPzOC3jDy4sbGGY6i2MewYSqMufqdJk1BosRf1Ahw2/7NkvONJBjREAEREAEREAEREAlIGGxTAQREAEREAER+J7ALwuLIeTFHlYttGbuclcy/YWwWBl+aOA73t5YxsgGCzkeHBYV1qVGWBzqw7Nzm1k1dTALLqWFTPkpW1ILP5dXfHD3iboOoJOrMI1GrmSCaXWKZkuHZrJWCCYBH/SBK2smMXPFXg7e8/j7wmLF1fcjH+8d59DWlQxYej5Zn5X87aYxuPuftK9mjJFehkTO+a+FxUoh4lAi/N9yfE5PLByu89gt8B8TFge/v82t9cOoOiG2VgoZDIzJlycXuXRid/tL1rOl7mgWda9KWcPoAitBH3h6cSszB41g49PoLrTzUPBPM8YONKVftajlxWEBnnw8Op2+09Zx4YkPfqqU05hKbfoyzt6cNjk0Y6/vfnAsZvM243jhnerf0mpmImv+0pTKpZmyFfTGdajXypQJTeNvH5jYjf6+sBiCPzuzY9EMljkc4bJqeXVa0qbTJX/50uQq3Zmx5n9Qq0RO1WaSsS08GD4eZd6ETRy/fJq7ru64q758MpGtYD2629gysWEudNJHhelel5axxNKGmTtdVF2opUlHpgImlMyVkQzpU7Ay26A4xk37s7xLyaihBH3g8PyeLHQ4xmllN0nSoaFlSJFqHRi7bArN8muhGzOl3G5x6ZADo22cuH/nNVHbGYJhk2mMG9WT7vWN4t9j8magHCUCIiACIiACIiACv1xAwuJfTiwXEAEREAER+FcL/MKwmMBr7J67mAUzr+P9F8Nipc5piM9Trs+woPPaS7z2DEydsFgpK+B+m2t75jGu/zauqjYoi9t0yFOiOm2G9aNz89ZUzPl1k66/8twDXh9n05J52G8+xe3ImJrFv3llccwNBH7B4+Vtdp93AZc9zNzkzBtlA8E4TV0nBwWbmzOwuh55TBpRpWju7wSR/8GwWFmxGxmOn8t25o2czOazz3mdNaZm8d+7stjr+QVOLGxN+xWqbe3+Wuu0llPTWlK3iF50PyH4f3nMTScrJvddx5VIZRs0wKAE5UoVxyRvVKgcERqIn8tJDt1yxz9YWVOcjeJ1u9LTYgA9WhYhe5xR3V/VnvG2BzhwN7YQ8s+NuWwHTIeMZ0vfhBsbftvd7wyLwZ/3d/eybYk9q9ZfjC1HoRpV1tLUqF6U/NkzEW+BcWQ4+Llw5sgt3voEolQRV5q+cTWa9JvLhIG1KJzpa83jF04TsLReiu3p+J/TFEPmq0rZPgu4NalG7KnuD1ezctoy1uy4TdTvDdKRNn0Oyv1RnyK66dGMWSzs957XLnc5cSsq9Fc1E1PGjzCjT+NyFNT/K2vaU3wncoIIiIAIiIAIiIAIJFtAwuJkU8mBIiACIiAC/5cCvzIs5gVnlq5g5YLTvDNpy1SnnytDEftcwgLh5Q769hzH3hsf+FJxCGOGD2X+n4ltonSdLYOnYW1/kKsUoHDFvthdHa8qg/HtD6N98XS9zuElNqo6oXdDw1WBWB6TxlSqVI+6VcpRq3VDSuuk5gzx4aWTFVbWK7G5kzV6g7u/KSyOua3wUHh1HLt9t3n/JbYyr+qv6TPpk7dOd0xNdNH8Yf2N/2ZYHLW1nRf37MwYZXuQY/5Voze4+zvD4mDc7h3FcVQrRhxLhfn5TVis9BlAgNcDji+2xMZ2H1e9/KPrIid1PX2K121H54G96dCsIoXiLaH14sTUVsxaf46zr//ieP+xYbFyXx95ev4Spxx3ceLmcXZeUS0xTkHLQ5HKlWjRpx3NG5lSW6lPE9t8ubZqBJY2q3G8n4IuEzs0kbAY3nPv0GkOb1nP/kvH/8feWUdllXVx+JESDEAFFBRECRUUExQLuzGxu2vssR27Hbu7G1sMLEQxQBQMUEBJ6ZBu+Nb7io4NIn6OzDlr8Rf3nnj2uefd93f32Yfb3tm3ISNfkMqWf2BhacWIFpUx0vrI6NlXIK4QBAQBQUAQEAQEAUHg/0hAiMX/R9iiKUFAEBAEBIHfkECIIxcOrGfiggO8SCsBPffguagx+hqF82AwMbgePc7pvRfxrWRKn5U/KBZLs6CGc3tObybsvsuDsgO/IRa/4uKc6azZeAzbiOzEYslQE0iMceX4hG04JKdK008YNu1Hq5YtMNPKAxRfquL1JXZv3c68/SGUthjF/j2/WCzOs2F6YD12NGv2X8XhjRGmbUaw0mYMDT6tP/A2x3euZcbf1njJaKPUezs+ixuhoZxXEYmx+D84i/XaFaw54EqAnAK99vgwt40mesV+YLCee5j01w6OuWrSov9w5k/7XrHYi9N/jmfNLhtuRlWgapPhrLk2Qfoh4/tLIhHeD7mxczOnpWkDfrCYD2NG5+oYaRb9pCJJrKs7xyZu51boS5zvufDiZTCR76+S5GXRpU6HapQpokejbt1p0aT6J0Kx5OJwnPZvxOaeJ17RP9jXsnUwb27J6EYfKalfrDQ9KZZw+3UsPf2SsJi3cbvFjJvQqE1nulRV/cGOfP32pKBnPLl+gLUX/aUXhT4+z8OX0XzyLSYrk7suZm2roa2qhCKGmLZpRYdeZuh+Vn0U7hePcunybbLSIue+/+oGlLXoyaKOhp/VEfbsEjfPH+D0wwRSglw5fdeH1LQP912ooFbGkBoWhmgWLIT5sNVYmRTmi5lpct9DcacgIAgIAoKAICAICAJ5TkCIxXmOVFQoCAgCgoAgkL8IxOB7/xzHVq9g8xMZaDaf67Mao6ueF2Ix+F65wi0bG7x0dWk4fnyuDrj7jLfLTkYsPcqtArUZ3L83E1t9KbIYvK+sZM/23RyyL4h6dSsWXPxaZPGvsqgPDy7bcuawJ6llLRg2r93/94C7nzhsjzN/sWW7NWceqKLfrBezDnxBLCYar5vHOLx+A7s9C6PUcg43/2qEWtG8EoslAwzB+/45dk5YzZl4BZrPsGVcC3XK/ohYzFPObz2D3d10tC2aYzXQ/DsPuAMvmwVs336YE/eKoNOgJ7OP51Ys/olG/GrVblxcsp0TNk48f3+NJHd1M6YdHUaD0sXI0yD8XzHEn9Sm666+bLDxxj3k0wYkSSmaM2nfEBqVV+eHpmde9z0+hFjHHXRdfJW4xA9PuiyPcf2OjF7aGZO8blPUJwgIAoKAICAICAKCwE8kIMTinwhXVC0ICAKCgCCQXwjEERzshY2NC6CDlVUdVFQK5cng3ri48NzZGS91dcq1b495Vgzdj1bu6upKREQEZcuWRU/v6wdc+drZ4XDxIj7a2jT84w9p+5+nofjR3vzA/dHRxEdGEqqggEzp0kiOC/tX9e8HhuZlY4ODvT1hFSvSYOBAan+xrhj8/T2wtXVDVrYs3bubo6T0UTbXH+jBu1sjiI935f59ydFg5tSsWRCVH1Uzw8KIiovjTdGiKKmpUSoXvXxla4vDtWsE6evTYOhQ6dwURRAQBAQBQUAQEAQEAUFAEBAEfi4BIRb/XL6idkFAEBAEBIF8QSCTzEzJAV6SnKxQoEAB6V9eFGmdmZnSbK/IyCCpNS9qltQr+cuur5kZGdLrMiVjysP284KNtI53bN6Cf8s/zyr/tRV9yF4mi/3nPfp5c++ftt7OlbfT++3c/uHp/YndcmOznPH5tTYUrQsCgoAgIAgIAoKAICAICAL5jYAQi/ObRcV4BAFBQBAQBAQBQUAQEAQEAUFAEBAEBAFBQBAQBAQBQUAQyAUBIRbnApq4RRAQBAQBQUAQEAQEAUFAEBAEBAFBQBAQBAQBQUAQEAQEgfxGQIjF+c2iYjyCgCAgCAgCgoAgIAgIAoKAICAICAKCgCAgCAgCgoAgIAjkgoAQi3MBTdwiCAgCgoAgIAgIAoKAICAICAKCgCAgCAgCgoAgIAgIAoJAfiMgxOL8ZlExHkFAEBAEBAFBQBAQBAQBQUAQEAQEAUFAEBAEBAFBQBAQBHJBQIjFuYAmbhEEBAFBQBAQBAQBQUAQEAQEAUFAEBAEBAFBQBAQBAQBQSC/ERBicX6zqBiPICAICAKCgCAgCAgCgoAgIAgIAoKAICAICAKCgCAgCAgCuSAgxOJcQBO3CAKCgCAgCAgCgoAgIAgIAoKAICAICAKCgCAgCAgCgoAgkN8ICLE4v1lUjEcQEAQEAUFAEBAEBAFBQBAQBAQBQUAQEAQEAUFAEBAEBIFcEBBicS6giVsEAUFAEBAEBAFBQBAQBAQBQUAQEAQEAUFAEBAEBAFBQBDIbwSEWJzfLCrGIwgIAoKAICAICAKCgCAgCAgCgoAgIAgIAoKAICAICAKCQC4ICLE4F9DELYKAICAICAKCgCAgCAgCgoAgIAgIAoKAICAICAKCgCAgCOQ3AkIszm8WFeMRBAQBQUAQEAQEAUFAEBAEBAFBQBAQBAQBQUAQEAQEAUEgFwSEWJwLaOIWQUAQEAQEAUFAEBAEBAFBQBAQBAQBQUAQEAQEAUFAEBAE8hsBIRbnN4uK8QgCgoAgIAgIAoKAICAICAKCgCAgCAgCgoAgIAgIAoKAIJALAkIszgU0cYsgIAgIAoKAICAICAKCgCAgCAgCgoAgIAgIAoKAICAICAL5jYAQi/ObRcV4BAFBQBAQBAQBQUAQEAQEAUFAEBAEBAFBQBAQBAQBQUAQyAUBIRbnApq4RRAQBAQBQUAQEAQEAUFAEBAEBAFBQBAQBAQBQUAQEAQEgfxGQIjF+c2iYjyCgCAgCAgCgoAgIAgIAoKAICAICAKCgCAgCAgCgoAgIAjkgoAQi3MBTdwiCAgCgoAgIAgIAoKAICAICAKCgCAgCAgCgoAgIAgIAoJAfiMgxGLA1taWiIiI/GZbMR5BQBAQBAQBQUAQEAQEAUFAEBAEBAFBQBAQBAQBQeCnE9DV1cXc3PyntyMa+PkE/tNicXp6Oo8ePaJ///64ubn9fNqiBUFAEBAEBAFBQBAQBAQBQUAQEAQEAUFAEBAEBAFBIJ8R6NOnD/v3789no/pvDuc/LRYnJiYi+fIRGhoqtX7RokUpXLjwf3MmiFELAoKAICAICAKCgCAgCAgCgoAgIAgIAr85gaSkJN68eYOMjAzq6uoUKFDgNx+R6L4g8O8nEBcXR8eOHYVY/O83VY56KMTiD8TiBQsWMHny5ByBExcJAoKAICAICAKCgCAgCAgCgoAgIAgIAoLAv4uAtbU1kghHiVD84sULChUq9O/qoOiNIJAPCSxevJhXr14JsTif2FaIxR+IxUuWLGHatGn5xLRiGIKAICAICAKCgCAgCAgCgoAgIAgIAoLAf4vAsWPH6N69u1Qs9vHxEWLxf8v8YrS/iIAk+NLDw0OIxb+If143K8TivBKLX15k15FzHLV/KbVRYbUyNJ6wk4EmUEQhr80m6stTAi9OsXa/DRec/KXVFtMxotno1QwwATmZPG3ps8qe7B/Ktst+eIQZ06BrZ3oMqY/+z21S1C4ICAKCwL+XQFoSuO5mxLpreAfHSvtZrm5n2vUaTjuDH+x2Qhjxzvvot/IGcYmp0soqtRlOp06dsdD5wbrF7YLAJwSiHh7hyMnzOKVWpY1VLyyi99NvpR0ZGXpYTh5HO3NDdH9V5jOp33OBC05+0l6ralei+R9r/i9+j5gonxBICiLQ1YZls4/jCaR/BZCMvCIGfVYwuaUu2sW+48XijTc+DgcZvu7W+5qr95hJ11YNqamZD63hfoxluy9y3TVQOjg1veo0H7FUOrdF+W8REGLxf8veYrT/DgJCLP532CGveiHE4h8RizPSweM0yw7f49UzRxwfPcPlVYTUNgqFVNC36I6ZFijIlqZOVysamxv9uheDvJox+aWe1ASp7WbvcyTE0xH7B+48938jHZ2SakkM63fAVBNkCmjTsH9vGlUvR2mlvBp8AokxTzk9Yy9n7h7i2ovSGLfvz+CxXWhdpzxqedWMqEcQEAQEgd+FQLQffg8vsOiQEwQ6Yn3Lk8jYZGnvi+tWwaiGOUZqBVFQ0qftxGHU01SkqHwOBxfujssdWzafdiLF34lDdl6kpGVIb9aoaE6VKlXQK1YYlVJVaPvHQOqWAPmf/KEwhz0Xl/3GBBIDzrF3y16O2ytiVK8FHdT30vLP62Rk1qBZr4roqJXDpE5LmrVtgLHy/2GgH/k9Ttx64Ib7e79HA4P6HTH7wO+xqF6OMnnm9/wfxvc7NpHgj+e9s2xbsZ2D115QbsAi2hkVpvh77hEEPL7LhU3neSQjh1pNSxpXbErP8ZbUr6HzbX8x2Jkb169x5JITUd4POX771XtCpas1o2ql8pQpqoymYW1aDbSiTvHfEWBWn5NjSH9xhhl7nHjzypHrju54BcVI/1moRGkq1G2LqaYkX60OTYb0w6JKGUop/sbjFV3PEQEhFucIk7hIEMhTAkIszlOcv7wyIRbnVixOiSPNx44t61ez4uh9/MLiQbMyVWua0cpY/QPDRvP88h1S9GtR3qghDc1rUr9VZbR+uen/wx1IiiL2+RW2bFjD8uMPCY9JhjI1qWNaAwvDd96yREiI4elZezJqNMZQ35xGjcwwb2RIyR9BFxdEoPt1tp85x6Vl1rikGVCr60CGTrCitXl5Ppw5P9KMuFcQEAQEgd+GwBsfXjicZMPWXWw49+xttys0p0vdiuhrvMsxmEpCZCBuV51RtOxDdfUqtOheFxODkqh8a6Dh7jhdOcL6HYfZf90TZOTAqC0DGpSjpHLBd0oDb/x9eOnqS+E2PalVrBKtBzagQikVivw2EEVH/30Egnh09gB7tlzALqgYNc1LIK9cAhW/l9g9scPNuwxNR/zJ5Dm9qV/0J/de4ve8uMKW9R/6PTWoY1ozG7/HFPNGFX7M7/nJQ/udq0/yvc7F3euZut4T/V5d6DtkKq0rFEL1vZAZRZC7M9f3XsU1LQU/+81cfqpH9c5W9BrSjRZmRuh8KQ1r8COun9nH2t2nOHvfFwoqI2/cihEWOhRSkM1ClkjoCw9ev45HtUlnaqkb0XaEBeULF+S30lETwol8dpnNG9ay3NqFmIRU0DGjgVl16uqpZo01g8zMNzw5dZMCdVtRsVwdGjczo3Y9PeF3/84PUDZ9F2Lx72bcGEJCoomLk0NZWQV1dZFj+nezoKS/Qiz+Ha329T4LsThXYnEyiWFPebj8TzpsvkNEfApFdKtj3Ko/g3t1ZmgD7SzimUAYd7ev5qzjI247JKOoWQPL6b2xNK9BuV+1/TB/zeHvHE0isT6O2K+YScctd0jLyERZzwwTyyGM7tWWHqbvZHzJRsAw7Nct5rTrc+7eTKV45Xp0mNidVrWqfNk5z6YncUHuvLx3inOnTvHX/kfSCIdarYcxYXFvWlTTFhHF32lJcbkgIAjkBwLRBN86wb7Va5h66gkFZOUpZtwE857jmdvTnFpl30nBScQEPeX6xuWcfBXGo4syVB9sRad+balXQQeNd7rvR0gi8Tu3kzVrt7P6mieySkVRM2lO/T5/sqJHVcqpvXsRiSfE/Q7X9mzllFcYj8/L0WjuQLpYtaBWWQ2Kf8eO7/xgETGGvCMQ52XLmd2rmLfrEWFlOvLXhEaUfH6MJftu4pvZgsFTxzJhVF3K5l2TX6gpkThfid8ziw6bHT7ye0b1akvPr/o9aRQ3rkv7Sd1pnUu/56cOKx9UHu9zjYu7NzJ/ezimU0fRSP3TXQ0qlNDSp1pDA4qnJOJ2ZAzLtp7ksqsiuu3HMXLCQHqaavBxAHgYXgdWMXfdIQ46+SGvrIGWaVsseo9nfQ8jlJXkssjF4nv/MrbHDnLeLYrn1xVps24kVm0aYVJKJec7N36pHRKI9rzNtb/n0mXbXWlPVAzNqdZhOON6tqRT9VJZvUsjIz2Um6vnc+rZS+7dSEeztgUdxnaleXUjtIUm9Uut+LMaF2LxzyL7s+r15865Wzx5kUqpajVo0KwKv/OGh59F6d9erxCL/+0W+r7+CbE4N2JxaiCvXQ4x0mwytkCyUinqj1zMlMFdsDT62l5CD25u3sfeDZfwUKtAi6lzGdbEAPWCICvZGZUnJZW0tHTS0mQoUECBgl98ec6Thn5xJZIIgRSSpTuUFZCXl0H2XaBEdj1L8cb9+h4mtJ4vtV1mIS2aTlrPzP4taKz3tRgyNy4t3c7+PfYEljelzaQp9K9XXmq7AjmyXRzh3gE4n1nPwYOb2P9ADlm5MuhVH8zioyNoUk6NYvxXbJedgcT/fz8CKaSmZpCeLouMjDwKQlj7/UyYFz1OTyIxOoRXL8NQ0qtOGRVZ3gewfav+hAecWb2GxbMO4iijgIJ6BTovPc6yjuXQUf3SZEoDHrKr71KO3PamcJveWA3qTZsqmnyWxjP+Jjv/XMKaLZd5KquEqmFdui3cy6p2mhRW+FKeiXiS4x3Z3GkBx90jKdt/HD16WdLIQA3lnKa8yAuWoo7flMDbHUmhoUmkpxdGRUWJQoUS8L57lpPr13DYIwZ//2iJnEWpUsoYtB9D324d6VDlm7HxP84ixYfnN/YwvtW8D/yedczo35Im3/J7lu1g/56bBJarRZuJU+lXv7z0o0zO/J4cdDs1mvCgYMJjC1BUx5DSuY6uTic1MZpQLw8C4kFJqwK6GsooK+bUMcxBX3/aJUF43jrPjnHrORXwhJfhkCGJM3lfymNUrxNj1/Smhlo5qmkr476/K7P/tuVKRHVaDR/PvD87U/lD9zX2Isv7zGHbWSdeyheltGk7+s5axZLW74TTTwcTRdirG2ztuZwT/olUnzifvp0bYaqjQpF3uvJPG39OKk4nIyOVlBTJtQVRUCiAzLvlO9kLlws7mdx5KVcl/y5chpbTtzK7jwV1y34tIucp5+Zu5sDhe0Qa1aft2An0rqsr9em/XFJJTYrC3+UV4ZKnV8cILTVligpfJyfG+6XXCLH463M6PiKYkIDXhCb+gIkUiqCkoUPVMl/TPtJJTYolzOu5dG1+t7YVUdehlKYWxWRiiQ315nlgguThRdOwIM5/r+KE7XNSzZvQul8HqqlqUclAHcnj+f6VOzWGyJBg/AMi+a7uFyuLfukSqInDpH7A6NnfKsTi7Bn9TlcIsTg3YnG4Gy/OLqTK4MNIjsgpaDaVlUuH0LuxPu82PH1tEry+tx/rDQvY9qIxE49tpYc2FM4zZyyCqIhQAgJkkVXQxrCSEhJXOUd65u80a0kkNcUfD/dE0ihL2fJFUS4qS45STAY5cufIUiwmnkIiOSjWW8COtQOwrFmG7FIG+lxfx4HNWznzpg3jd66Q2i5boT8llsiYexyZtIwd+67xCFlk5bXRrjCATY4zaKgkz1t3NpTw0HCCggpSUEmL8ob51Xa/1UQTnc0RgRBCgiIIDVVEqYgW5fQUpeuOKP8xAnGeuF/ZwrD+e9DZ6M7i9mpoq8hkvy4/P8aa1Wv5c9sdMorqULL5Amz39aBCYQWyexd/vHsAq/a6EVNtGCOmD6HFpzmCXLYyaf4m1p56TKZ6NUw6z+L0li6UgWznqOOa5iw4lIhaxz8ZOryjNI/x71AyMzNJiQ0jJimD9LdpmT8pChQproqS5CPrF50DiVKVQlxEDImp6V88bEuuSHFUlOSRz/YH8Hcglpd9lLy22rFjizsRb2rSso0JJibFsp6BKCIjbzJ7xkVSMxszdnxTKlVSz/75yIvuBTlx9+gSGk74x+/ZvqY/7Wtp58DvWc+BzZs5E9WGcbv+pkeZPDz4N/Q6B1euYe8teerMP8DsZrnzezLSonj9+DybBvdj1WMlav51ilUDG1Cn7C8MF01NICYumdQCChQuWpjsdOvYIDduLmvC+FMQ9zZVu/Sou5SEeOJjE0lR1aaI1VrcVrRBS8WVfX2nsuG4PfHNhjN01lommX/wNeveMnpM3ibNUSyj3Zhm/aeyfUFL6br3rZKeksCdJWZMO65BrfHzGGTVgKrZvdTkxfzMto4EkpMC8HyRSDq6lNMvQpHCWT5/gANXDyyj9fRzpBWQQbHBUg5u6ksL41LZphB6eWkpe7Ye5FpqB8ZtXkj3d5tCP+tPJBE+F1lSfSjbopMwn2nDtIFNaVBegTx7fcuWgbggNwSEWPw1ahE8PbeD3ctXc1ByqmZOS0YScdHxJKYUQL5QIYpUMqdyz7nYTTSDlFjCY5JIe+d4SIJHFAuQEfWIo6N6s+oxxKemkvgmloqdp9F/+ChaKT3g3v5p9N7gDpgwbMdMdJ23cunMVRwilCioduJAAAAgAElEQVSkVQujVmM4sqkrksfz/btFpCMXdm9n6YpzeHyj75npqaQmxhAVnwaKKhS3WsKOiZ3oVEWVhIT4tylr3hW5ItIPvAXlc6gn5JTZf/A6IRbnL6MLsTg3YnG8D763t9Kt1VIkyQRaLr/FzF51qV1aJlthNjMjjfS0NNIyZZCTV5C+rOVZlAYRPLtzi3MHHIhRM2Hw/L5IDnjPfwFRicRFPWfPXzvxyihP+7FdqVUx+5ce6aMb85zHFzYxsOd6qe26bHZjTueKGGsUyNZ2GelppKenkZEpEXzlc2a72/PpMHUvF+/7SH9AMymHgekg1tlPpUlBOeQLvGs3FGfba1w67Uq6bg36TekmtV2OBPD8tSaJ0fx2BEK4d+4SVy6+QN7QjJ7jO/7kLdW/HaD/RoezxOL+3bbiYjaPM/sH0LB8iayPYd9AEHqDw6vXMnfpGSLKV6fXRkeWNpVFST4Ha3JaCmnpmSAji6yc3OfiZ+BZVs9Yydq99mTWbs/AZSeZbSErXeuz+4iakZZMajoUkJFDTk4Wmexu+JdYOT0lEfvZFRl3KASP0E87pYR8QVNm2B5hYNXiXzngSaIw2/O3xXh233/Oy0+qkJGTp/oMW7YOrE5lzd8qs+n/wUJvxeJZ3TfxILAa3af1pENbo6xttAnERrqzc8Z2vDL16Ty+O7Uq5dBv+dGeS/yei5sZ2GPde79ndueKVP5Zfk9O+5slFi/YFYBSp2mc3NZN+tvxvX5PnJcd17ZNwurvZ6RldmPdo0V0NSlDqV/50D7axuQll3FRbsT4BWNoq/ltKJmZGWSkpUjXnH/Kc+w2bmTVnzu4QiEKKjdg3rWjDKxclNTLM5i1ah97I01pN3IOZ0fV+Oc2v0PMGLaMPZcfo9p2FMP/WsfY2m/XvW8VyYcmybqXll4AGcl6KvtvWfcSiAp5xv55e/BCH6s/e1C9vCbSQPToJzie3MSwQVt4LCtH9x1ezGuvg0HxHPx+pKeSnpZOBrLIKbz16b9cMsmMDyXFdjoGw47x+k1zJu2exvA+tdHL6VwX1/0SAkIs/vqclr7TpqUjcaFyXPyPMmf0SvZfUaL6iNHMXN2dmnLyFCQF7OdQb+xBnL0k8fdAqXo07DGeHYvboJWaSpq0nbvs6DWL7WcdcZesL2SSIRF0pZ0ogKx8dQz1/IiJCaeoyTCGzFrHH6ZyyCt84rdlSnYzppGWJnmv/npJ8HXkzq6xWP79DLpv48YcSxoYlEDW6yw7tqzjj00Ob2+WnGVRfQYHtg6kZeWstSXHUMSFnxIQYnH+mhNCLM6NWJyRSmqML763tzOs30bcWq5gw5QuWFXX+MWzI4JnF/awbc4iTscZ0HvbfaaY8sFBGb+4e3nWfCKxYQ/Z3bM9a57IUm+WNWOtGmKajTMubT49maRID9yubGN4/0349N3H0altaFKhWJ717qOKEsLwD40mPkkSxywpki+tqpTULYEk5uUf3zSUB0c2sHXZRm7Km9Jv7SWmmJGzbdw/p+eiVkEghwRCuLtrOVvW7uGBSiMG/H2CyWY5vFVcln8IvBOLO6/GWVGNJnOOsKR3HWpllwwyLYEY39tc2LuVBVufkDBsD64zzVBWzIOYrbQ4Ij0uc2jdFtZfTUJ95BpuT6qZf5h/NJJE3rx+wImJQ/jb7iWvItJJ+Uh4klws+TpdCDXtFozdsow+DQ0+PjshNZpU3xOM7fc3lx695HVSinT31KdFUU2HhmM2S7d61ysvDl/4h89bsXim0UgO+ZSi6cJ5jBzUkprS6MxEYkOd2d2rQ5bfcoKxXRtg+rXMAHk5SzOSSY7wxO3qNqnPKvF7jkxpTdOKvzgbZJZYPH+lLWEG5nScu49NnUujKP89crE/T87tY2X/BRxILIjx6NPs/7M2RqUK/dqoT+dNTFi4k63+hnQdO4u9/YxzYVF3rq9by/JxW7lMIRSL1GWbhzWWJVUo4nuc1bPXsO5YAtod/2Dd0cHUetdCagxhT06yafEW9r3UotYf8zk6uHIu2v+33JJAlP9ddvW1Ys0zeZotsmFcR1OqSV650iVnyLjhcmEro4buwH/IUc5Pa0adcnmc2iUjiYw4F/7u1pENt+OJa/Yns8cPYHyjn5tt/N9igd+1H0Is/rblIp4/5/6hQzwoWJB6EyZgVug5NmP/5rDtQ15k3apS2pD2888ywQwKBR9m5lDJhyhFaowex5wNPalFCqmJLzk5tA3TzvvjU0wbrYQEZCJiiaxoQYMRC7j0x7vVKYE3LtZsXLSJLdb3CZC2URT5gm1YsrcstrOP4eLjT2RGOoYtRzJ8zibGmuZ+9sX73MNh+yhaLn0CvfZwZ24bzPXSebhvCetXbmaPtxwFy5Shors7zxTV0Oi9mM1jO9De5FfrObkf87/hTiEW/xuskHd9EGLxd4rFoU8ucO3YOvY6ppIZ/5pHjl5EFtPHuLwmmio/kiS4NGade9CpWzVKvLrGwRl7uPmhnata0b9LG3qayeP36BoHp3/yf+m1qcSF+ePn4UlgihJaVRpiUPzTwzLybvL8upoySE+JJsDFkZfRoKpXi3JaJSimqE/VJpYMmNKSSl/oXKDjYS6c2Iv1o2RSYgJwcfQiuqQxNfRKUqLIr46/TiEmyAdfL2/CUUHLqA6GxfMy6vzXWSs/tiwrX5BGk/bSt5YqpT5LdZ1KesprbBdO4fCTmFzkAyuIrHwFei2bRWt95beHawU4cOHsKQ67FaT58EX0q/KjVCXf4kOwX7eQ4w5eeErSaOa6pPAm4CW+3n5EyRandEVT6brz48WA9lPG0baOPj+0m9j7Kgetz7D/2tu9dkoqGjSatIcBJjKo5CAw8s2joxw9ZcMpx8/CNL9riFomjWk1cCrd3i1OT/YxY6stKca96GzZhrplICXSB6+Lq5hyyPNtxOy/opSiaqsudOlniXHqC5z2jWOVHZ8IkeUwrlaRerX9WNp5Fc6S7HPlalBJuyqWQwbSoX0DvpSW1fPcHA7a3OeeVwyRgX4894okUcsYC8PiyOVVVGBqFME+PngFJiNTpgJ19fLyw2AZzLv3oVPnRphItQlJbkt/riyawuGncYSVaEG33pZ0bmyQbYqqHzV1UshTHp1YwMAZx/CKgfSynRg+vC3NqpWWbsdOCnnOs4sbmHVUEiusTNmOs1k0ozvtTcu8jdAjidhgVy791Z/JB70ISEynctepWLVuRC3Jh9jkUMKeXWTxzCN4SVI4lR3BrA1/0LedMe+Ohf3RMXzr/hh/F+4emMbqjxyjn9niu7rVMazXmq4ju1BT5gW2C6dyyDOTmI9UdBU0DRvQY+ZgWmjYMUtvEHu848gwMKSstjqqUvciy2955MjLmLd+S3mtEqgq6lOtqSX9J2fjt7j+4FgzkkmNCZD6rBK/p7peSdR+mt+jR5sJf2BZvxKKz49zyXonRyVbuT4qtbDspk7si2vsXn6Ol4pFKKZnSvXSJvRYOI02VUp9JfL941riPC9wevsyJq1wIU61JfNub2KAQXGiLs/j4Pn73PP9QW6UoFyNZnQbP5DGWfpB6PW/WX38Po+8Yz+qXF6xiPS3pV/NIqi7S8TiLay5GoKGth7Vdb6c6Ey3Tgfa9u6Juewt9o7aiJ10FZGUMtTtXgvlABcuzZaIxTLIyBajikU11OTlkEsOw8/TB5/XKSioa1Ohhg4frWzv/h8tSxFtfWp8pf1c0ak7nOk9LKTr9D/lH7/nyJMYQr4rkWh2vUgnLekNAS4PpM9OccPalNdU5f0rV3oSSW/8cXnwihjNKpjpq6NaKK98elVKV7Kg+7ThNFdP4OHy9gzeeB/XhGr0GD+ZyWM6UuNfkaojO4b/zf8Lsfjbdk/2c8X50FL67HbBassdxhU5wryp6zh84zlxWbfKKRahTPWmtPljOdOq3GXL5NWfiMXJpCR4sNtqKIf8C1NheB+aqATgfOwIf9+TxbDTbOy2WSFZPmVx48LsZWzafZ7r7/MNyyGrUJZOazbQJ9aadftsuP4sGKO2P0ssTsZhyyb27biMV3kz2g5vhemt9XReZUd4pfFsWDKEfk30s/yi/+Zz86OjFmLxjxL8d90vxOLvFIvjAt144WKPk3cC6aF32LrKBo+4JHRbDKJ5fVOM1XNg4JRIol7dZvvai/ihQ8Mh/WhobISZWQ1Myibid2E9/Ybt+mD7pxZmY+YzZaQVXSrF4H51P/Obz+RIgQKY9ltEO5NiaKS5cfvCVWxvuhMGyBUuRtm2ExhmXvw7DvkI5eUdey7vv4Z7IVV02k5keN3iZLgd5+gVZ1x83v10SBooBDptmTCsLuVUFN+nunjz6h6Ol/ZyyqMomPZjQQfDvE0knxRMwFN79u+8gV8Was2G/eloURUTLW20DCpTu2lFPk1dKbk02u8h7q6OuPhEE+t3m+2rbPDJyMSw/Rha1TFCP0caQjThr5w4t+IETkDpVmPoVV+fciWyy64JJPjy/J4d1scfEV7YgLYTh1NXQ47C8a5cOXEFO6eXREpyYBcrjUGbEQwzL/FBTshA3K5c48rJOwRolKV2z2l0NMyL3IFe2G06gf0THxIM62LerP3nh+343eSYzU1uPA76Z3LLFZTad6alEWWKKRL04BjXr9/gYUolTFr0pX+tIhB5l70bL/I4WJMaXVvQpIk6aa53uLjlAo8VlDDtvxBLo0IUz06w87PH+uJNrrkE/tO+rDyY9me6pRE6xT8+BzwHT+B3XyLZ5mp3/Ro2z+VQr9yKcUPrUbtRb8x0lFD+7BtROhnp0Ty3PcvDwCTivhSa91EP/HE5dYmrtg8JLKWPccshDK1XiZqWLago95TrR21xuHWTO88e8zBYjgp1O1JbuxxtJwyjvk4RVHL1TiQRImN5aW+Ly6twwpKyQxLKS4ebXDpwnedZa8tw8+IUTXLF5ogtt119eSMRkNTLUan1YOnchQgeHt6O7UNffLOWDkV1XSq1GsKwTxLAxns7cPv6ZU4/BdWKrZg4vC7FUadq04YYl1X//OCy7LoLeJyZxbG74QS88sDZ5SkPPCUrI0gcX4PGvTDr0J9pHUyo+Lna/1HtiQGPuH12B1v3HueE49s63hfNhrTvaEFDE6336RZSE97gcWYm+x0ziNZvT++WdaivXwxlLX0q1TBFP/k22yRrT8B9Tt95QVqpmphUNseifj2adqxH2eAbnH0QTkbmt8XiyHs72X35GV5plajfvAmWDfU+yj/qeX4e1neCSSjXjmZNLLAoE0/Qs1vs3W6PH6b0nN2eappveH74PNftnxKnX4N6nYbSqvyncJUpXckEXY1kXp9fzN/bT2LnxSdbF4tTqlo1arYsg8yyA1xAh6ajB9PAQB/TuqaYVNZD8wuPadjTizi7+eIT4I+Hkx3HjtwhpGAhTPsvon0lxc92xaTFhhDosIdVNr4kS/Y0lqxHa0sLmtTUpkiMP/4PL7L46GPAlO4z2lNDuxjKcZ44X7/OuYsuxJYoTe3es6RrZ44O38t2nqmiW70WJib6aKUG8PrROebtv/722Q9KIb5wBarVqkyrzla0bNuDnxeElkiw60WO/zWMseckvyI6NJ22kmlDmtJAT1V6MExqrD+vbu9mxug5XPCDJJVWTFw9h+Fd6mAoCQ6O9cP39k56DJiPcziklmrCuIXzGNG5PhUlQnhqLBGedmwY1p6VThCbUpbuyzYwdmA76ubE78mW5bcvSIoKwMf5vHTufbtkQsRdDm+/yEPfApRt3IqmretSKUeHp0lO0PLk9My93IuMRcG0Ey0bt6RTk8qULVsA3wPLWLnjLM5hkPxRPmhFlNXLY9qhKS16VMe3z1ROB4dRuElfmlnUxUQ5mIAnN9m/y+4fv8WiP50aVqOKVhlKG1TG7Gt+i68zbq5O3HX14sm5lex7ABllWtOvV32q6RYnx79+qdHE+WWtPVl+T8vaRu8/7CWEv+LpuRXsdYLSLcfSs4Ee5eS9uX/lGheuBFGgXH16TmmKAR7YzN3PnZA3lGjUk6aNGlL9M4dLDSOLBhSLuIb9kXXsPH2fR68/tZo2xt3N0UsOIeT0Azy0qtJ6ZH/qllCjVttmVNJUzsGhkoG4HNrKxvlr2fFaBdWGc3A41gf9wgpEP73Ig2e++EZlN1+y+38hipepQPVGtSkvHy/9Xdl64ALWDr68jkwGZQO0yqhjXPAO154ooN+4N6bt+/Gn9n327jnImtMRlDNpSOeRFuh/2FT0E26cucqjQAVK1qyBrswrnKxvI/mk+XZqqaDbrAVViiWScus81xM00GszhmF1i0vzjeNvj/UFe665ZKBbuSFdRjf6uP6Yp9iducLVOx5k6FambpfRtPuoA9mNGwh+xE27axy5GUmxUnXpM6cdhpLfUN26NKuhh77Gh7sK/vF7HgUmEfuR35NCQqQXDjvWv117snY8lK3TgSbNW2H2ra9NiYH4uNzk0D57/LO6rNVkCFYNjalUMst5/OidCoy7/EnrWnro5omIq4RKST2qN6tPhSIZxN2Zx6CRO7j0JA69Hn8yevI4htbI7sSTHLAWl/wUAkIszgZrgjdeDw8z+K8bGDReyF/tw7Beu5Btp+7j8UEQSQGZgqjVWsDWhQpcX7mbkx9FFqeTlhzJnbkruRIvR/kuVch8fJtzW6y5HF+WesPWYD3DjKJE4rx/DmtWnOTSk2Dp++77IiOLes32TBjWipBLe7h09S6y9XMmFidHB/P87Fzpb1eC9BDMt0VZzxRjwzJoOk7/JLK4IF5nbbh51ZHX5ctg0kQD96nzWXLDi6KWK1k5tRsda5Uiu1fTnzJh80mlQizOJ4bMGoYQi79TLH5v/pQoUrx2YdVoPjfCYjCbcog/h/WkdTYJrJLDPPG4f4ZDpy9waKcdr6nB6CO7GNnGhIqSl5kQJ+yPrqLbuCOEFCiAUZuR1Nc3oEmXNlRUDkbycn3hxkOu7bTliYwMPXf7MLedNgbyHjjaHGXn5sOctHcntoQ2prOvc3xAWUrl+Bh3T+7s3sySQau5UrwMNWff4MTAsij5XuCc/ROe+sdBSjghno+4eNGdkNJNGbp4NlNbV0YvS7ALuLuXQ4sHMNVOA3ru5tXiRpRTK0RoaCixsbEULVoUDY0Pt3dE8+LKGe67J1KwYh1M61Xlm7tak0IJenaVfas3s+GQA0GZmVQYuYelozpiWTmH284SAwlz3o5VkwU4pqbTZOFlpvVtQQNJkuBsSyAv7x5hbt1JHJKk459+ic3D6lNH99tbcRN873Pf/iwHj13C5rwHcSUsmG13gsGGBSme9Ax76wPs2GaNzX0vUnRMaDjztJT9P9sxn2G7YhUrpuzirmYl6o45xN5JVdBQkM32oKZvD+kWGy3/ZPN5R6IaDaL/pIUsbvdBPo+YZ9zYtpolu85zxT0EidhnUKc1bUzUoGpXxjU3QFNVkZB7G9mxZi1bbiqi12Uqq+d3pUrmdRZ2G8XuOxo0/Gsm48ZXQc52Fws6LeB8YRXp3J3fUpVvBrzEPOPmjrUs3XWOS8+CUVQri16dNrQzKSFtf0wLQ0qrfuMnPeAOp+xceRHwgdejqIK8cStGWuhQKFvFKIaX9pe4cfYgRy7f4lqAJnptpnH5YF9pbsU82CgPuHBy2mJWLzvO04oNaDV9P4f7vd3a+PryZGbNPcTJe4HEvDekHAVky9J09mYWDTGnmlaRbA8Cy3ZaZ3uBB7d3bmLpkLVczVpbrAeWpWSGO9cO7WX7jpNcfuhDhkEdWkw/zPGBkv6/4cnpFWxYeogz930JkXwIKaGNQcsh9O7bW8pfckiWpETc28GOdcuYZgOlm03H7sQgKd/sdfBAntx5gsfLDIqXr0iteuVQTIzG7+ZmNqxZzpE7UQTHQslKdalZpwFVNCAtKUb6/wvyXZg1az59Ghnx1YOcs7gk+DvjfOcGNo8kR9WnSPMknjnigLdiVSyGjmZ8vza0zoqySop6jd0MXQYfSiOw/kK2TevH0AZvT85JCnPn8dGx9Bp/Dd/0TOkhm1luLVrV29Ft6izmdK+EZCX7cvrENFITQ3h86hA25w+y++oLfIpaMuzPccwbWY8Pd7R7nxjExLlncS7QmE6jxjG2W3kKuB5mVq+ZHAtpyWKHDfSuFcLNcXNZu9mG8AZdGbL0GNPrfmEyJAXz9PIeVs+Yzi43yRbxUtS2sqS6jioq8gkEuznx0O0FLxW1qPDsBa7UZLLNIYZZlP/2ev6uqaiH2B3awLg/dvOiSDF67vFhQXPlT+ySQoy/M7azu9H/4GsSUjNBvSUj5kxh3MAmVEz3xct+N0OGLsQhuCoTzh5meGND9BJucnTtWuYsOkVYORP6bHVlcSMonPgMuwv38FfQp2ItU0x1PjkMK8aNmxfv8cQ7VBpho6Klj0ljK+p98RCkJN48v8Gl1VPoue0ZUBLTThYo+zni+cKbpIpd6TZ2EQv7Gkhtm+clyY+nV/axYPhfHAuS2Kc5sy+tZWCjCui+/5iVQlzQY2ynd2DwsWDeJGrQaeFWxg9sT0MtSA18xKNDU6g9+aq0e+rtVrBqVk861y4tTZkkKZKD87xsV2LtApJzYfQsetDQrBoV/iWH/6UnxxL9+BSHzttwcNdVngQUp8HY6UycMYjmX/qC/JkhJCey32SG7gD2+IZSuNdSpo0ZymDjNzy5sosJYxZxTfrNsiQ12rWiukEp1CTfiWMD8Xe7y9F7AZRu2hT1GzfwSEig+vidTBo5iPY6oQQ+vcJ+id9yWOK3QIVRe9/6LcY5E5oivW5jM6cBAw9DerWZ7N4yjE5mOjmfTxK/5+EOrBrPl/o9jRdcYlq/ljTM8nsSQ9x4dHA4vac6kFF/Gn/NG05742ge7FzFiqVX8dfrw7Ir8+ioYse8SkPY/SIA3T82M2H0CDpX/MKMjvXg7OoZrN1xguv+SiirG2DepTUmyiBTIAbP6+e5Hy9DemwGhf0TSKnSgVmndzJQ9zt2w4XbcWDlauYtPcvrMsaYTT2NzdDyFC6YlcYiwQ83RyecX6VRvE5r2hp9wlryfycnbt/1lAoXsgqK0mi2BroFP/sInJYQSYjTMRbOnshRp0SiEnWp2rQOpo0bY6xZAkOuc+WsPZsvuJFs2I6+FeN55f4UBzd16rQfyYozo6j/IaYYd67uXMPaLUc5/16Vkaz6pTDr3A6DtCc89o0hNCoO5UQ/XssZUnfWBawH6qKiJAsPtzBp4SZWncrArO0I/j7/Bw0+rD/Ihg1/rWTVzhukm7Vl4N/nmfvRBSE8v3GHB/cDSNIxpk7bJnzmQj8/wab1qxm9yQ/tSoPY7jaXRpLf8WwXsNeEhCQRF1ccZeVCKKQ84e7Rzaxfs4trr//50GLU7S/GTJzKiNrf8J+TgvF3uczeNVvZfPQuwYDRuKOsHNGaFtKXJkkghh/+d7bRrfkiHgKt/r7NjJ71qF0sAM9Hztx7GkNR8/Z0/HR7S+JrPB894Ka9O9Isq5J3rrYjqa+nzBdjECQfcN9cY1n/8ey4+oww4770HzOZhf2qiCjEbOfEr7lAiMXZcY8jLOAuO+bO5oKbAQPnT6R8zEM8nnvwSvrSITmQzg/XsydxCK5G6z7qBN1/zAsPHSzep6GAzPR0oh484Jb9DhzCg7l7w41nbimoN+7BpHkzGSb9oOLD4cEdWXbmCa4RX+5Xo3m7qet1gHvXrhFcPQdicUIYQc6nmTpxGNaukPjBR6oiZatiVKUKleOus8s+9IM0FMWI9/Hhxb3z2D++zN2QOO7tusnrUvUYsmgZYyxrYqye/SqXHdn/8v+FWJy/rC/E4v+TWBz16i7unn68ePIAJ9vDbL4iCbOQOIY1GPuhWJzgxwu7IyydvIQ97jHUG7merjVKSLe6Bz04iu35U1x8/nYSFvhQLJbsBot9yo39G5g/fSt35fNOLP5IbE4MwNv5POuX7uaMjSN+dZdwZFM/WlfVkr5Qfk0s9n18k9t37hMhV4Z6LTtSU0sWQp9w3tGZ65tXcu5uDIXMO9BjxEDa16qIxhtHbjyLIhMdqjQyRrek8vsXVlLCiHCzZkzLPzgXnoHO8H+vWBz29IJ0q6Kv0znO2Vzm3EOJS1qEIh+KxZKXzWhnzm5czdKlB3lS7Nti8dWCJShcyYo5E/tj2b4auipKP/AF9NticdjNWUyZspfTjgFkljakWut+dO8/nJH11d6vhJGet3F7dIXjhy9gffo5SaVr0mnqcBqphXN/yzLOOGdSqkVX2rTWR+nFDU6uPMnDgoXezu2qhVHTKEelygZU0Cn22UtImP1spk/by4m7fmRoGVCtVV+6DRjJ6Ab/tP/5kpxORloMrxxu4O5wjIV7r+Po8UFEaGE1lCxGcXb1FMx1C1P406Dw9GTSY71xuPGMsJQQnI5u47ydK88kEUqqRv9XsfjuMnOmb7+HU0IF9CtUpGKJdBLCX3L3pgeR5Sew6/hY2tfQzjpA6Wf+OH1FLC4qD2/uc3TFclauO8kLzXdisW5WZzy5sfEIl+2f4p0YTqivO3YeCVBvJOtHdcWycUW0ihUiJtdisRdnVi1n/7EgitTrxYS/2qHjb8fyCe3Z7ADRSZoYmlaieZ/hdOnQjcZlQRKh6LSkBt23RVBq8GEWDWtH6wqfCIXfQpmeCGF2rFmwhePW9jwpbsnAyWOYO8hUug34W2Jx1Ms72MypJxV8ilSwoJaeGsVlw/Fx98AtqATlWk/g0NFBGH16yFNKJMHenri4eBIa543dqvmc8Ex7uxW+fNePxOL01CTCHp/HyfkGW9ec4bZ7KtpN29G2a0PKxblyfdM6TniXo93UsTSrFIfHgeNcvPKImIp1aNJrPB0ryEFxYxrWKYd6kYJvP4iE3OHi3rWMmHoMf1klihkPYsnWmXSspomGYgyvbh/lyOZNbLPxJjY6nkhqMjVPxOJEoqPjSUgAubRIwp8eZ/6YWZzwhlRp+J0Wpp0G0n9UP9w1xL0AACAASURBVCyrKhHvvJ8Ff8zE2hsaL3FgYW8zTBUcviwWR59mQb/5nAurQbPx4/mzd2Xpc5SZnoYk0v3WrTNsXXOCm4/9pFHzavo1adxnMl2N5dExa0vlUgU/WDve8Or2Mbb+MZzlT+QpbjyI+RtHUO7ZTo5sP8bJV7rU6DaerVt7fjFF0g8/udGPuWu9kVFDtuEi/XzYk1X35tOjdjk+TOWfEumL564eNJrvTHhsKnXG7mbaiF50qASRz+24sHw4fXf7AMVouuAQ8/pZUE8nx7GrPzyM3FYgiYr1dXPi0csoQu1WMe+EN28kp5+jT6s8EIt7Fn/Ape3T6fK3RIqSlHK0GD2MFrXMqFerAhW14gm6eZhp649z58YzqfAomZ4N34nFknDMlDDC3awZ23I0Z8MzKTsi78Ti1JhggrxcuPs+n5A2VSyM0S2l8o/f9A2xODHCFz/XS9xyuMaqeSfwStfBYsQQWphpkOp8lssnb+KmYEqnSQNprO7GiUlbuREYiXrLwbRt2RwzXVVUy1SinqmOdIeF9EPXy0PMnbaGjdZOxKgaULXlSBavm0BjdZAtEI7T/gVs3HmRq06viUlQQjUXYnH0nfWsXL2OBdZ+lKzQgOG7rzLdFN6nO4+5y8lVa1izOwCVAUvZPq+BdCu0REpOfO3KY6cLHNp7kuOnHyDZNyWnWJh6IzfQzUQJ41r1qViuNCUlA5LkPve8hfX8MYw/4U2idPExoenE8Ywf15l2GhlEedzi1O5VjNnsQELyP58BofIXxeLEwMfcOb2ZTXtPcPL9jhUJufK0W7OTcfqveHh6qzTC72UEFNLMO7E43O0Krq+csdl6igvnXxBn1ICOo/rwmVsVeB/bSxfYZZvwnWLxHa4fvofT45KUqaxNmSI3WDN+Lqd9ZShm3BizUrH4P/MgVrM+DdpY0v4LgR5FdathpF8OXcmuveRggh4dZVy78Ug2TuiPzaFYXPQBl7ZtYOlKF2T6rOLg8iZZW+EhKegZz5wvcfTACQ4fvfs2d2qBAlL7S965TGrWpoKeLlof7UiQ7PYJ48bcvszdcxP7uJq0HjiWpfO6Y/IdLkRu1zlx3/cTEGJx9swSwzx4uL0rfRY+Q7P7esaN6kKLqhpZO/riCX9px87e7ZjvDAnvl7batPtALH7XyotT0zl4/RUvJFnbVCtiVN+S0X1roSb9RQzHYctUVq87z1X3DArpGaKvL0/Cs1s4v5YBHTMGTR1LBeftXL54I2dicdhTnp9aQKXhxz4aaHFdXVTl5Ejw8pJ+YJIeYPc+Z/HbbcTh7lexP7P9bYqkAjJQrgvjRzalmk6xnO/YyR7vf/IKIRbnL7MLsfgnisWS040lefZ8w1NxPTGbvda2XPP4cAJ9QSyWiA3Bbjw5vYQ/dj8mzNOdwOjUT7Y8vq3jM7GYCJ6d28amaTPYGfIlsTiNhKhQQv39P8knpkqp8lqUVA/m4Rciiz+PTI4m0u8qy2tZsTmiBX03DKFlDR2pExb6xIbLexew0eXjyGK8jrNy9RY2O6nSbPgi1vRUg8sTqTTiFD6h/6S30K7ZilZWvan5chEjdz4nM7M5I3fMYGhnM6oUe3dgSdZBMVaNWOCUjsbAvBSL00lJeEPoKy8C4/nglNWiFNcqhZZ2EsHZRBanJcXy5rUbr8Lh4bburD3vy/OP0p1+QSwmlAcHV7Jh/nJOJGUjFkutL1E4WzDl0HAal1enVPHSaJYqSUmJePdRSSbK7xVB4TEfbAuUQ1ZOjfLVtFGRdWDLlyKLMzMgOYyTUxoz/7g7rnEa1OsxgYmTpn0SRZTM3dVWLNp6Hpt3pyHIyVFAVZUSERG8yfwwevIri2dZS/oP6c2wng2ppK351kHJav/U9GYsOPqUR7HqmHcdy8TJs7D6UkLq91Wnk5oUQdBTW7aMHclOlzhCE5VR19GilLoc6ZEh+HiHkaJYmF67fZjXWg3dd6F+aZLT6kPw8fAkyvcc00fu5FFsIh+l3suVWJxCbMhrgoNCkexa/aeooWNUmhJFn3P+K5HFzqubMnmLPX5Gkxg9YRKjjIJ4fGYVg4bs53nhQay6OoNudcp9Me3K9/1UpUrXhhD/gE9yLKuiqVcaDbVAHnwpslg630K4u30+65Zt4oLMp2LxB70IdcX50i6GrTqPv+srIioMZs2WaXSrq4/cw9xGFoPX8XEsXXsOJ9XujJ7SDfNH0zAZb5vVcD36r5rFmCHNqFlUIntmkPzGjyerO9JhnRtRjZewZUpP+tXJTdbVh+ywGs56mzQ0evSk/wgLDLKiL503d2TR5XTCLT6OLI72voftomb02h2P6Rw71g2sjkGMDbv+3sjqA2EUbTiCbdcmYP5OLE6JJNAviBBvR25fOM7aNRc/SE+UNcSPxOIMkqL9uTyxIqOtk3j9Lhy9UCEKyslRKCaGbHdlyypBxcGsWtCdlvWqolu8KIX8bDm+YwXdllyVpjiqOduOQ4MqUF7tXfTFa545nGPbtM1cue3Gc2oyJU/E4kBc7zri8iicxDfBxLrtZcpBSR6CwmgaaiMfHUhUZGH0W/Sgc3tDFO1XMvmgJCdvCZotPcKi3nUxK+j4ZbFY3pX9A8ay7lgkKr3/YOrygTRXKUBajB/2K/oxbPtDXr7LzyJfFGUVFUoViedVUAot/rrMnH41MNFSQlGizRKLv+Np9k4ewdz7Bai3yIFtfcug+uokGxdvZeelVHQ6jGbt8WFkf/ajRJBIJuKVB4FRiSSkFUZVoxSly6lJcw9/scQ9w/HUFsb128A9qVjciaU3l9C7nj5lpP17W5IjvHm6yZKWy18QEZeGdo/lzBk7gMHmsrxyOM7GQSNY5SHxSyrSfdEsOpvrfZ4vvEABSpSvRhlVhX9Eue9bbPLs6oSwlwQGh+N+7xwX9y6SfiD6uHwqFmeQmZlCmKcbgTGpJL8/AFARpaIa6BqpoPyFyGJL+SscXzmCPw5LPhu8K0oULFiFFoO60m9MJ+ppFEXe25qJXadxKiCOuLTMj8ViyQF3IQ/YbdWI+U4ZlBycB2JxdRVSAoPxun+Z6yfWMuvYq6zONWP42sF0b9+EqiU13kZJflUsTsP/7iEOzOvPjMsfDE9FhSLJyWQmJRGfncVUDNG3GMDK2Z2pWcmAkooyyDmvY+TcLWy54E6Jaq3pOHUrO3p8GJbvzvnNOzm03hoH9zgyv1ssTsF13zhWr93C3sea6NbszuITq7HS/DAy2Rv7zatYPe0ED8v2YOGVxXRXL4hCagQP985k/uYTnHHJCnGTUUC2SCkqlUzCyy+Cqr1XM3Z4L9pVL4Fyqjde9jsY3Hoxkin2ftpU7kj3Ht2ZUCMVj+u76Pe3JOPwp+ULYnHsa+4emsfibac4Lw0g+KQ0msjS8f1omHyc07s3se5SFDJ5IRbXl/h14Zye2YKFR1xx/iCz17dNrP3dYvH2HtPZeDSJki0qY2bmw8KFN5GR16TN+nOsbPAau53HOHXJnqfBQQR87BhJu6LdehzDhw5hYJMKaKmkEuXnwK7uLaSClc6oHIrFWn44HtjMqjE7ua7amSV319BDvSCF0yN5fGQhSzce5PA7ob6AHBTWolKpJPxeR1Gh03xGjxpMFzP1z1J9hZ6ZwKglRzhxP4OqlkMYt2IOAyvkIBVdds+R+H+eExBicQ6Qprwh4dVp6W/XcQ8V6o4dR+8ellgYlEJTKYbAJ+dY3G8gO5//k0IGPhaLMzMySA7zwCMwlkwVbUqXVEOt8Jf2Xj7m1IyNnLiWhkaXblh1KUrIzgkstVOAFn+xa5g2vpsnsXLXxZyJxRFuvDi/lFoD9kt/p94lbzMbMIIGZTWJ3reRQ96hJHwiFqfGhhAaHERQggKqWnroi0jiHEyUnF8ixOKcs/odrhRi8c8QizPSSEuKIywqljuLTZl+LARPqT8oh4JSIYoUVUAmJZHoNwmkfhpZLLksM530lBiiItzYP7gTa26H4Rf3NuqhUCEl5DMSiXsTT8qnkcXfFIslImgALme2sWXeYna/E/aks7Q5w9dOZNgALaKP72HVkI/TUHwpjUVCuA83Z5ZjwCH4QOv9Z84X+UQsxo1Lew6wd/tzZCp1YOrSligdtKLpggf4R3ykoH3+3BgO4K//sXfecT29//+/a4ske++9yd5ve++MrEIhUQktI1E0tJdCGQlJRrK3rMgIIastUdq7frfzKiQr6/N5fz8/11/vt87rnHM9r+tc5zr363k9HusXs2BsB2pJiXJCCl3Ffzsszic36w0vgw7hpqmO9b3iupzdGLNYA9213anywJ8Nfb4gQ5GbRWZGOhGhVzltMRJtv/fZb1KUlSuHrEwZ8jLSSU2VQKZkZvEPwOIz4hLIlK+AeHqCaCuwsF5bb5QuC9TmMrdXDaTLVUBeRohTHhlJDzhgtAgHn0CufwDWlSivoIRd0GqG13nCvol6uB/9VIaiIDeD7FAHZk+05njYGzL7aaCjvZgN4wQcVrxEc2zVPCw9T3IuqlBpr0yVashPnMyMo/s49Oot0bniSJeXRVZWgoKsDNKS0sgqUwaZClUoL1UGsbwMUtOq0G68OtrrdZjUWBqxvEyyQx2ZM8magMevyeg7n8VaWlhOEFK0ipW8DFKS08kskERaVpYKUmnEPTqF40wlNglbkvKkKSc/grkbtNCYVpE3+5zQnO/O/RKwWAD86a+CuOjrgf6yXQgbyYXnVVZenrJS4ojlZpCenk5a2eY/mFmcR1bqU865rMfZcRdH3gtti3KbxrP2qCFT++Vwe+0mHC0/l6GIObQU7Y17iGioysz5KnRLD2DXCm3sHogj0XM9ezarMLR1ja9DpFK9hQrHhtsHN+O6dgOenyxoDUHDUZd5s6qTuMcDa/USMhQ/AotF95LA25fHWNdWlW1pOXRfcxyj2QNp/cqTrT8lQwE89MLU3B6ne9XpOWo8w1+qM2/Xx8yuBpNN0FWbzswO5cjMyyT19W28503A+o449Rdux3T+aEaUTtD0s2jesBnEarcznCja7fHZASNKyFDEPeTuDk2Grz5PP9PL6Awrx2vvNWz2OMSZnM50VjJgv+MEBKSSk/qGlBf+2K52wuPgTaIpg5iEDOXk5RB2IednJpGUlk1O/UnFMoszSU8IwWv6AFZfTOWVsKte6MmdutCybh3aXzzF/sRUMpFBrnJ5ZMTzyUpJJT0jmwJJacqWl0dWsgCyU3mb3IRp1jYsntaXzunnObDFimmmJ0G2Iu10D+AyrQn1Re6LICYpQ37sLa5vX8ZYyxD4bZnFcVzZbIyj/XZ8H2ZQKEcn0M92aOwwouY5O44evcS1D2ObGGWkFFCQV8birB5j2tSmavxXZCgk4d42ZUwd93NJWompOuvZOFaOnNCtTOxvwuWk9I+QrFp3+g0ZglbvCObr+fAmuRnzvTxZMrw1LSsW0ti08Ktc3rYUJYsQhtveYPmA55zTWYfH0Rs8qdOfwSp6uK8bRp3vPpPCOFq4XdPiUAh33nZl5EItjJ2Vee8n/vkponh4YidmYw3xyhJgb3vUd25jyah2tC66P/JzSYq8w0GDLmj5CVn3wAA9NixXQ3+YJA9O7MBk2Co+zc/5/Epi4pKMtwvCYExz2tSUQlqiaMv/d+v1mw4QtoLnpJKQksmdnYtw3OaDn9DlRAZgMlSoXB6p/ExS3qWRmduQoR8yiwvIz0sn4909tsyegO2FV3y0YWhEy56zMDuozhCFO5g0UWFHcRmK+s+54mvH+HXvF6GE6zWldrWXJCZFU6bxdOaaeKDXIYFIr+kMXBnIy7eZ9CmeWfy7YbHDdAZWe4TfJmdsN5/mxWfhleIfHWd0Fs1ltCCP9lVY/I6wsztxW74Uq+CP46bUmIkMiI8mK+QOl1NzyJcsi5yCLFJkk/Y2mYy8fMTLyonmpNJlcsnJhGwpRXSP7EWjozzVQl1YvNoFl6MPkG89gOGLrbAe93FRTrxsBbJuOOPg6IT5oWTq/igszgvnlJUBto7eBGR2oM14A/zdJovGzuI9MvycA56bVmAd3JAuuvvYp9mSinHeGKhuZMfZB4VZZ0KRrUkFxQUc00lB13gPt0PLMVBnJVpLpjKkdgLRIUcwH2SIn7AgKByfK8xb0kn/uOIAZaQoryBPWYlcMpNSycjKIfcLmcXZZ1eiZLiDw9ffq/B+4dnotwJztZbUf+LPOhNfXvwGWLymZzb5Ya6oTrLE/0EUKTLlkS0nW7jgVZBHbkYSiWm5FIjLIle+LBIFGWSmp5OR86Ow+Dpbpxvh6pOGbI+6tG4diotrFJLyqniFGjOkhgxSSalEX/Rg+y4PHM7GIy1WAHkZvEtII6egQAR9GoxehoaOHsv/kf1JWAzR17bjbbkQ4/NVaLPUH5/FLaidfIh1i8zZcvhWYUaxUKQVEGuvQ4BOCha2vlwJFqOn2jK09ecwum6JJIwga1QNNrPjzBMqdZnApGU2uEwulY7dbxoE/56mtBH4C4tLF6n87DQi98xj2vpj3HyWRPUhi1FTX8D8Zq8I9bfhH33/Eif6FBbnZ6fz0mMSY00vktHLkKXqM5jRvRYVyv6oWF8kAavmlx4Wp0cSeWMn86fYcS87G2HKWyAhQWfl1SyYMZB6jzajrWbPlZxPM4vfBrribG+JVXBVBmi54DqrlchfSfx3GSuXLuz/s0f9hcX/W037Fxb/CVj8JpSwI2a009hPfm4mObnvV7sUGayqwSrL3tS4tpUZoyy5TScWFpehEPpXeiTR17cxfcQGbmZnkZ5f+PtOyqvR0JlBp7jdmI0yxveHYHEc1z024mThyO7HuSXMicSQkGzO8CUT6FI1nRv6fwIW5/PkyDpcrdexL6EvM0x3M/dZKWFxGXGaKZuyQtAO7CZsFP5TsDiRJ6d34qa3DLvbOQj+SR+LGOIS9eg8ZjgTpjYhZPIXYPHzk/h42DLL8gx5udnkfEg/GcJ8W10WKpUjercLK5YfIvwXYPGdJq0Zv9aZJq5Dsb6ZKcoSLyMmgYSEBNU6DGGUrhOuk4XNx+F4zxmL+ZGHhLzJLzJNeV8jGaRkurDMbx5Zlk4cP/spLM5OS+DS6qaoeybwPKEZYw3XorVkMv9ULwkG8ok+pIeB1S52Xi787KrUqD3KToGs63kemz6aeN5rzCCLpWhqNiLryHY2TtnIMVl5JruFsmpQReo+c2PFxi04B1dl8Gxd3E1HUiMjiUurmjJ/ezxP3zRl1Io1aOtMY2CNEteP2svqhZvwSu7MWM3FWPfLIcTPjE4L9xa13xhW7DZk7qTONEm7z9WvwGJh65Sgzed6OZecnDwKRJ+bHVns7Y7awBZUvOuKq5M9ZudlfxAWR3HCRBMbQfM5Io/8T/qUOBJSHZi9SZka969xYfPnsLgg9wX+xprY7TjJxdcSiCEsJOWQJyZJx5Vn2aauKMpu/LK+bWlfVnFc22qGk5Uz3l8cG1owQnsCnSulcN3gV2FxAdnvonnqPolBZreJq7cQc/MFjKt4Gd+fhcX5dzi81pJN624R27QrylNCWLvuzofKl+mnzLCqqVR/dJI9InOsfPKys8nJ78ACj81ojOtC24o/F8EfhcUFBemkxN1gi9JgLO6K8y6nDAW5OeTm5aHQfiTjVjjhNq2+qD0DTdqzYscjgl7mkpeXTwGVqdduDCv2ODGrHsR4z2au1UkCc4YUg8UF5Ka95fmWiQw3u8Hz14XOhW0n6rJgxWIGZezFuP8a9jEZm1trGNsyhrNapji5H+dtzwmorN/F8o4pcGk1iot8eCI/hTUmC1nYL4u7uxzR1trOfWFBSEIaKYkyH/pdrX4qzJgyipFJW+imI3xU/C4ZigLyckM4ZWOL1QoPznxsVSSkJCmTVxibD15jsrWQ66HHid2qtKtSDlkxMcp8AxbnRx3Ezsga+13vqDVOA8vdk2j/JViMGA26j2buShvUklbTaoEvyUMt2GuoxIQid6+C/FdE3fXBqNMSfCVlyBPPJz87l9z8fFqMWMj81Q4s7ib+Ccj68hP6M7A4n9chx/A1HoXGAeGsZRCfaMtuAyUmKxYJUcQ/5PFhU9rN3032+3fTT8Bi4ezikjK0X7ILc/UhDGpWKue40g5G3z9O2HVycQ2DdXdx6V4kubl5RfOZmlRvMIPND4zpE7ED/RkW+N0Sp/MHWJxBcuwNdigPZd31LOIziu8cKkMZMQWqN+yD0Yn5POqnwoHoYprF3eTJy80lO7e4q10sZy11sd9ykFNlB9JvvhlnF7eg4PkWlAaZcjoqgQ5/EharZXP62HH2BTwgVzQ+lCxDWeRigKZ6P1qI1ti/pllcQPKjkwQ46zLNoXCZVChD1vqzYlpN0vfYYr36MjFdVLG9sJg+XMSsgwY7nkRTf4EdmgvUGCd3ixv7Lei/8gIS3Y05unM2vSQu4LTcCifvK0SUEeZPksUMe4XNC86s6Z3B45Oe6Hs8/3FYHHsEGz1LHHZd4kX9XijO3ciNlb1FY1Lx0Tz/bRDndjmgo3OciGoqeDxZy6B3vqwvCYsFXlihGjO3PURfwh4ts+0ckxqBjtYSrCY1Jz9fMHHK+ZhVfNuN5RvccPJ/WBQxWWTkemB4YjezW4bgN9MQd/8bPPgCLL5i1pnlW4K58uIbJqZiQ1G3Gkk7sfsc1nbj8m+Axau7ZxC+fTLj153nbkSqyEhUY4kOU1pC9tsXPNmhwjCz2yQ0XIiVxTw6v/Nkt4MNbld/FBZHELDKGp9T4cgqVqV69UjWWIcgPdWNZ+YDqCV/B8/Zq3Hd8wyp8XPRNNVhTJVEsp/tQHmoGRffpIh04jvPWs/iZYbMapvx07A4/909gg44sWDuHu7LzMIzzIQRnMa+JCwueq/N2PoQvYp7MbXext6MXsxdvAy3GW0+fbgi97F2sSXuh24S3XwIA+ev47TO9/eMfH9w+3vE747AX1hcuogWCAs0edlcNO2BgcdtrkcKO1AlkBAT/j2HrELdr2Ll67D4QUw2Ej3moKG5BNspgqjaj5QfhMUF+aKxOScji/xLl7iWlUVSu3Y0r1OXpuLiJDw4hq/JKDT8vgyLV/u8RLxyA8opuxK6tg+1vuWB8yPV+P/82L+w+H+rA/yFxb8bFld7wr0TnhgtdsRfcFYqKt3mWqCqNInh7SpRVT6JNyIzBjOC6cSCYrA4Newsp70sWO5xk+iItwif+gVNZ7B8+VSUR3ajYaUMYi7vxGSwEXt/BBa/ucCOjVZY2vtz/4MAfBkYaYqurAeBN14SklyBshIFZMYnkFPM4E7ILH78+DFxcXFUr16d5tWliDxtSy81e2KSIS8fusxaj8qIxogHeWG1yZ+nn2UWQ/aD/Xg6W6KxJ4kmY1Zz2LI2+2dNw+1SLOEflShEESurUIORpqeYHLsMsx2BPEjswyxDHZbpDabFn4LF8nc4t8sZA113rhdPdu6zhOk1bpP26CrHX5RHTl6KrOjXIsOxDu8N7uRCOOzqjLmNL1feFqXzCUYbxv4sHNSWrq0qo0Aol3c4oqPty4tfgMV3myoyw/ESK5qEk5J9k+3zzdlz8b5oe7q4dHNa99PENWAeXWP2smiUIQfuxxD//j1fuyP1eg5HK9sMw6MylKuhAAmJpKZnUuWDwV0lMpMfsUu5N2vOpxKT9g/zNhmgtWQwbb6wSJyT8pr4hCSSisSsxCWlka9Zn6qyYeyYNg7L41GUGWmItvYwOkcfLDK4k2OaRyDdLmznScwD7r25z+MIMaq0mcMadwNGyD1hl3IvjM8lE5XaH1ULPbR1htGuxPVjD2qywMSH6NZaaOjoMlb6HEcsJqO64/2zJ0fnxTYYLVBiXK0XBH4BFpe7Y4ul/Wbcjz3inaA5UaEmZUebcEq7L02a1UehvDTJgU442m1i7ZmyPwaLXx3GbNE6thy+yYv3SVtyNZAYthIzDHE5k0WChDwS2Rmkv0tBuoTBnWAukRr/ilv71+G+1R2vWyBXvQGj1h1Df0Q9mlWTKWaC+JMvpzfn2W5mhaXjUR68HxsE/a6RZiwr687F6xE8SBHGhnwy4xPJKW5w9wOZxalPz3PW2xq9XaEiYBzxJpNciXEs36rH5CYhnPlZWEwmD3zW4WxphXdCF4YuNmCVzHaGrgwg6k1nZhn1pFLiHc64HyOkuEP7CCv81iszvF1NpItt1f9aFIXxTxgHpaWl6dKlC2K3HJi23I4jV1+Qli3IrY1CaeEyxkvuR2u2MyF5+WSXyCwWQLWwgPguOpzj5sNZfyCc0DhoMUydmUtWotqrBlUlUonx02KayUGCn6eQKfSbFsMYobwQu+ldqFynJhUlIWLnNGZuOM6l7MGfaBYXCBPnd1FEvMkgJ68QRkjLVUahijQZYcdwUVbG/EEFepn5YTlDgidm5kUGdyMZp2ZAywAHLqS/Jiz2OqEvWjBqqTFaaoOoHroHz7VzMP5IbD+ESqLjJJQmjmSp3GG6aB35jbBYuEQWaW+FjPR7PLi2Fz1ND1Hmf8lPF9HNyNZGrrcR5/fPobWcdKEG+jdgMbkvOGm9Clv7/QRXG85k4w2Y97zNsmbq7ElMLebWXYWW/aez3M2YKeUOsrjNYvxyx6KzawWqY9oVZQsL2ZUpxD15wSM/bTRcbxL2qgMTl81BfckoOlep8WXTpM86nNBmOSTFRPE2NYusPBnKK1SiSg35b+ro5WZG8PyGBwb9jDkqRK18NWpVqUCF9wKueVlkp7zhebF5ybczi5syRk+PGeN6FhpfZcQQe3sfS+e5ieIvrtAftY0mqE/pQ0nfqJ8cib7/s5wU8qJ80VZay977kcQXZXU26DmeyUvMmacoT83GVZEN90Bzsin7g8RQfA+L5WN4dWsHKoMNuJAJme85XatR9GhdmR7xO7G9XJaq9SuRHR5DSm4eDd4b3HUXFqk/Lfc8p2PmfAT/2ylItRvDeF07tk6rBjmnWN58PrtextHsT8FiqcrUrFhAamoqKcLgo9CK2RlnDwAAIABJREFUxh36otb6EobOD8gXCSYbYr9qDuqDGhc+B9/QLM7LSiPtXRzRxeQAylWtSxX5ZO7tssJhrSMBEt0Zs8ED9wlhrG+tVmRwZ8rgenWQCTrI1eQInsaE8OBZP9b6b0GlswIxu7WwcfJgryjz+9MiNdoUhxESvAvyRW/bsx+HxTGHsNazwn7XZcIb9kJxnjk3DXt9fqG814Se3oH9En22Rtdh0KYAnMdHcnDOKjYfDeLjppCylK3QFf1T/ixoEojnzJW4nytPR21tjM3GinTki5f4Y6vQt/Rk2zkhN1Weao0GoLHZFrWetakmk8VzL33WOOxhT1D1zzSL00/qMWWlF/5BgnfJV0qDmSxfN4gOCVfYobWZS78JFgvZf+PWXyREfBCahuPoIxHOaQtvbihUpdmkOTS4dYZXYs0Zv3gyPaRv4O1gw9Kt8T8oQ5FDkLMqm7Yc5mm9f+im2JrnxpackK9J46qySIhl8i4mnsTkbMQqdKbP+IUY2/5DlT1zGaR/gaikbPK7zUVfZxH6YzsiL5P+07CYvLc8v+qDvfoi7B8rMMg6ANtJyVxavh4n7wt87JpSlBFri/5Jfxa2f8ihxcY4H8yj4bwlbHCYQrvizZRzCTfV1Th5nedejR70mKaPj/UYan9/BPt7xH84An9h8Y8FPP3NC16HHcfdypPtB24gGqEq1EJ2jDGntWsTaKrFlrNPeZxUQoaiIIecd36sGqCH152XRMvIo9B1ApPVl+I6vcRiyzdv6Qdh8ftzCTuO0tNJLyggX1oaKUlJkVhjbuwdQvYa0En39Ceaxbnptzntao+ZrieXBImKinVoomrLviX96Vjvj9gQ/1hD/B8/+i8s/j/egCVu/y8s/t2wuF4KcSGn8LFYweK9Ar4rLG3nOWKwaBbTOsgVc+79HBbnPD/LcY/1jFl/7mNTDTJhy5pZzOpdH0kiCT39E7A47gTu66wxdzr5qeZlzfEsMxxL8+QzHPY9VmTABtLFYXH2ddwsPfA7c5cUGRnkZMTIeP2UCyGCJQjQVZV1ektQG9CAhMCtuJosw/5hSRkKYZ/uHc54OmGk5cWjxt3Q23mE0flBvE3JLCaaX3hKwZW6Vtv+SB2ZjIr5Ka6GtWfqyqXorxtL+z8Fi8sHcXK7A7pLd4qy5z6UKgOZoT6WfjXCCTrkjVuhHbqofIDFNTN5fHIrm+3ssRHsnotKL5ML2Kh0pUtdGUi8yZnfAos7M9M5CLP+IC2RQPhJT2w3bmX3uYe8piFNFOfhcl2H/i89UBm+joCwVx91SsvWo57iOFbq9UHsuClrvEM/fCDW+gCLFchMvo/HxP6su5JGbKXprNighdaMLpRG2TXt9VOCdy7G+kIGz4Nv8vx1Gnm9NNHSGssULopgsZ+4OLXadqNc7AuSszLIJIOsrEo07jkT/W0mTKr0UCQzsv5yMtEK09Bdp4WOSrfPJuO3rPuj4xJBuTGr0V6qQsc3R/BdPwaN/R+br1ztVoxSX82CcS2QvPa5DEXNrGv42W/AcethAoXkaAkZJOorMs/YHYORjamnIMWbSz8JiyP3sGqBOdsC7vCh10hUQKLuBDaaj6ZisDubfa4Q9KxQXLbiZ7C4sB5prx4T/vI54YmFcjS12vSlWSWQLAXkLN6Vv/jfr47jts4aC+dTxcaGMlBzAiuMxtD03SkOHTj+QVtR+odhcSKhx7054LGNfdcec0/Q1PlQOqNqY4Zy63BueZijfxRqDzLgvO8c6gMlFbi/Vpe0Z/4ccN3EWufHoDgdS/tZSL9+RZk8BRo0KyDM3w03iy0cLa7RWFMTp33aKPVuTNXvBSnlMYFHfLCxPkikuDiVKlWChDCCQqN4m5IFjfsycrY29hrDqZZ+h+0afVh7Npf4/p/KUBS/TMKTi4RGp5GcCRVqNKJe4+bUrQD5uRlkRJ9go9oiPK/EECUIscnVoPmAaSzUMUCrX+Hdhu/4Miz+UlVib/lwfL87Oy/HExVyh6dJUH62J756NYh3cBDB4hCFKlSr3QDpqKcIdpAFJJOa2pyxRuvQ0pxIV8kXPDy/Ddvl69n9lGI7L6rTbuJCNNT6ovjY4Q/A4sIaZURe58pOQyYanSWpeCVbDmfcoDb0zL+Li+sFYmu2Z8XOU2h0rUB1wXToW7CYTBIubcXO1okNJ6HNQC3c9o1Aep81+ka7uBTxBmHZSaHNCMaqG7F+Xhsq5ZzCqKEqOxNaM8nNkoXTetOumJiwAOszom5z61kCqZkVqdO8EQ0aVeHP599mk5n6ktDTu9igas3Jd2mfxulLHeMbmcUNxpphvGwG47rVLdTsFCR/IoMJMJ3Hwt1PSUyXodaUVaxeMoP5Pb/3ZognIvgMu422c+EL9yGMe/0mzWdBr8rffhLzc8hPi+TEelV0d9wktEhnpVavKcwwcMR8ZBUQPhrDPdAoCYvlIom57s6kAesQbOo+rAdXaEfP4eNQHV2VtwF26Audu6g0+Qosvuepirn7YU7cSeBtehO6jJ+LnpM2E2sKBPo8Ro3m4PniFU3+FCwunpDauC/9J6ixom953hyejerWZNECfmfdfZioCeadRQaF34DFXwr6k4Mr2XXsKqevvSD86QviKrSi8Xwn7hplYNZWXQSL0+o1RUFSgvy3sbwjl4KCLJKSOqF/bA/z+zSgclIgpzxscXHZz+lPuGgjhq+zZUXn19zwcfs5WByyhRVrnHDwu4Nk60EM1XHCZ24JmSpRxXJIe3qRs26rGbvpNhWarMDt8DSaRwSww3wbu87cR1CxkanSkHYz7PBYOYwmCtfZMn45LocTqaGmzYqNCxhcbL3g9TkrzJ12svfsY6ITy9GgwzBmrtJj3rB21CkLwk7mzCvWLDNzw+mo5OcGd4lPCX4URZxodforpVwdGjVJ58V+D2x/Eyxe0yOTjAAt+izdT7D4GKYNzKNy/AX27I8gQUqGSs07ojTfCqXO1WndogYKscdxd7BhkXPED8JiCPfTZa3NdvaldWWw8iwWy13BfL4DgqpzoZzQ+1KOmh2GM3GFNmOvjWLKliQS0uszQN+MZWpjGd5IGMR/ARaTQ0bkTa676/PPuktUaKKH3R5lOqZcwsdqC9uO3haZG0rKVafZdGdR+7etcY/dKkY47gpHdqoGBg5LEYaWj+UaHrOMcNx5luBq3eg+eTneDhN5b+v7venE37//5yLwFxb/RKyzXvPyyQteRiUUerZIlkW8Vmv6NyvLm4u2GBttw/daNXp+YnAnvJTe8uzKA+6dcmGz3ylOPBOnYa8JLFhuwoqBgqtRacpPwuKvnTo7iqhHB1DTPwm1VLA2GEjLxoLBXRoJEeGEnjvJ+WOOrNz7HGq1Zeoya5ZP6kGnun8dK0vTWl875i8s/pXo/ft++xcW/25Y3BhyUiJ5EeiJgcZqAiIKBeHlm/VEsc0Qxk8YxqjxNRH/SmYxqbE8urAb0zXL2HWrqMPU78EAxZ5MmDaRgUPrUHD9J2Bx+lX2rrXE0sKP96ctPHsnNL22oNI+n/DDFjh57ONsWAlYLBbB+S0b2OR+AP+HJe2ROjPOdh0rpvSmR43yRF3dzm4zFfTOfwEWk0T4hX1sN17DumsZNB1ggLGFOoObVixyXf38Abll0Z35zre5lTaUuQbaGC0dQMM/BYurPeDSLhdWqzmJJrQfS0smm5gxf1JLJK5uxt7OBt97hX/9AIsblCPr9R0u7ndio+kWzhZBqcodR9K31SAmq4+gf9tkHvx2WAyEemCw0gHHA7dJrdyBtuMMCXAbQ62UwyzrsRTv0KiPunxUok7rsRj6uaCUcRIXU022nYrgZSJ8FRZ30GWjkRpLRjT/vkNsciTPLu5koa4R5wSg9D79r3pL2g7rRc9KmcTb7EK0U7pkqdmd/so6bF4zlvplisHittqYGs5HZ3SLz64fuL4TK7a+QHrUBrR0FtAv5wzHbVWY5vpBiU50le7zrFiiOoh697+kWZxObMhhfB1ccHG/iGhTqZg4VTuPZcCgycyf9Q+NX/uw7Wcyi1NPYj1rDZv9rvFRCrgsElLdWH1+P9PkQjizZSVuvoEER30BFifexN/7FIEhYtTu8w+jlLv+/g+S9Ct4r7Fkk9XBEmODIku8tzK7bQ4vDlrg5OkjatMfhsXJt/C1NmeTjQ9X3xuufWh7BZrOWol65yzyrm77aVhMZhx3A9yxNzbBK7oliuu82De9GbXlhdyCdOIeBRMSHEJYEuRlJpNw1R3bAEn6GduwQrkfPWoVAZWvvaMz4wi7sA83841YnSvpCtQExRnz0TRUQaVlFTITozlv2IC5u3OJ6V0CFuckkRpxGTebAF7mdWT44pF0a1WTT/MWhYcmhcenbNi0YhtH7kSKnl+ZKvVp2H0cI4dPQke9B5m7Z6Dyhcziz6oQc4P9HjaYuezhdnFg06gvI2Z3o+6li9w+fZ0bX6p7qxkYGGqxeEJnapYVTBAjCT17gpvxFJNUqUDtlu1oXy+beH/TPwaL394P4MimWah6FhlSie63Oh1U9NBSaU+jh7tZorGVB2UrMNDqFs5TGtCossR3YDGQeIcATztMzfcTItWboZaWbBuQT9CZO7xMTBNBRdmazWjWoTs9aqSReteZIUMtuJ1UlmGm29GZPYq+H1LKMsnJDOXQqh1cT80kleq0HzqSAQO78J9Ra8ghLzeK67vO8SQj61NzToH3pifw+spWbI5GkJqVR7WJpqzVUmVBn5wSmsX1mGS/C32lbijW+GjclJccQ8IhTdotOcard5nQcT6G+hroT273HRieSmLkY2763+Ajiv3Y4cpWb0yTDr3o3ajcd2fJgnFwyiNvzFesxet8mGhXUtlqjWjcYSQjug5klskYmoZ7oF0SFleOI+7hHha11+aYaFR4X+rSdYI6S83m0y3mAFarF7AjCIQ1oM9gcXYqhB1mziJtDgXFk5AOdbvMZrqmPtqzWlBdFPH/ICxu0p9hU+aiO30YipKP8TfujepuwWtBEc2dziwY15XW7xcyfgQWhx1h1WojdhwPIeK9p1/ZipRt058ZizpTxsCWgNg3H/Ve34dSspxAqfFzW8yA5lWoIJnB6yd3uH/rDo+LewNShVb9+9Am4yxbnex+DhbfdERzrStO/g+o3H4oY/Xc2TqtuIFesa6UHsWzQC+WqhkRENGEHqbWWE6si0zkM0KexIoWhCTLKVBDcQRDWwhGhdvQVN+E97koGk3WZslaE2a2+Hi+lCdnOH/Bnx3brhFFcwYuWsCscd1pVtyB8pYzOutdsT1Y8Dks/m4vf39AKGft7bD4TbDYuFcuxASgr74Ur3sSiEulIJ4Rw/Mi4WYxqbIMtLyJ47SmNKsqCY98RfJcPwOL0+97sMnUEfvjb6g1fDKGOqpUu3lB9Px/VMaOI+xuMDeC0pBt0Zs+iSZYnoWUypMw3KSH2rjONJARYvErsFhwDY8T7YpYPH0JARFN6WBohunU5lR/E87tB5GiXYLiMuWppjiGIS3kkI3ejf6STWz1f0rNUWos3miNWuvijfYXFpe6C/+XD/wLi39zA6TeYOtSS7zPpFB35mwWGU/7zEshPfw6N07swdXrMH4hmbQcOB2DtRaMbUYpTHF/MywmiTdv7uDgIHzVd2DevL7UrSvA4sIiGN29uu3PQe9trNpxE/HG/VDVWYPKqF60+W4WyW+O7f/Q6f7C4v+hxhQkmgoEoZr/T0tGRgYN/gAsFtbNM96FE+S1BSHJNDMvhntHLhAcWkDFrr0YPLohFcKv47XlPNF0YlEJzeK0uDAentnC/rtC00Ryw+sUd6Kheu8BjFUdTBvJeAJm/aAMBbE8POmHt60H3sdufsggrN5zGes2ajKmS33Eb7ngbr8Bw32Rn2YWV5Ak5ckRvJxtsd9+llDRpF9IaaxOz2nG6K8ZR9/mVRE2bnwbFkPm6xCCDtljsMqDwLjaDFDTZcHCyfzTqgZVRHsli0puBkRcRE9bhZ0XXhHbaC66yzRZM70Dcn8KFtd7S+TtMxzY5Iqb1zlCi5xVK3eYjabeElRGd6JSxDECnJcwzbHwk7c4LBYmtPFhwVzzP8LlV4IoZASXtxwnJKEmbcb1p2d7KZKCr+B/5AmpvyRDUTyzOJJbtqYYb/bD/9Fr5NsOYcTyzeyeKdgoPee0tT2bnQ9w7lksAmKRqdqazmN1sDSfS+eKELljEnMsTnE+NLkYLK5KVspLDqh3ZMXRVKJ6rMZOT5UlA0qRN5HwgPtHrBmisk0EuD4ZXKpXp2KFCtQJC+OhpDStRiygd0NpKrxnETVa0ar7QGb3qEF2WgQH1Duh559ERDcjNi2fy9LBDT8bqQph8W0i2xuwRHspS9ql8jzQG7cDJzjoHUhUVi5ybQcxbf4K5g2uRtr5LxvcwWueXbnChUNXeUw2eTkvuegawH35bgyePQ+lhmHcO+WF5Y/KUBDOda/tbHfYzeHrj0VbuiRkq1Knry4ODovoW788qcf1MLbxxP3c688zi6P2smahBVv9X1O+6xCmLFFGadTAwm3hv63E8OBE0dhw/BbPhfOWKUP1nssx3ajJ6C51KRPkhJu9OSt9In8cFqdcZreJFZZWh/ioJFzs5hv1oVd9MeQS7nP8hcJPZRYLZ0sKO8kJdwOW2D0mroMSK7Q10RjSivqVPwXBOcmvCPeYxIB1N8katgl7nclMUfz+rDBLGLuOOKBv5M6VuPd9uzIt+qgwZ6kq08e1FmXefxMWfwJsWtN37hSmz1FiQMemooy0T8tzLm/15/qTaF7zjtjQu1w98ZiYpsOYv0yLkSnmrHQ+z7USMhSfdYvnh3DaZMsq5/Mfdxi8P6hZM+q/e0f+69ck12lO+35j6V58L23zwYztp0hPUSbGd8qrW9zc9+dgcUrMfW4fsWPr7qN4B76iouIEBndQZNiEkfRqkkrYAVtUV/jwuqwciqvPs2tua5oKDtffzCwW6pRGzCUvdmzagMHJJGS6TMHGZCWTO1en0idu3mmkRAZxynAZKj53SclSYLyZBzqzR9JHaPi018Q/OYfbEX+Om/sQnJ5FugiKDWKcyhwmDB2MYo3vBfHP/j0j/im3rAcw1iGahLR8FDXcMFg4nYltUnhy3ptNU3Rwey0oviqitc+DhcPa0Lx4SnRaHNlnjGig6k2sQEqbzmTpysXozepCafOGfr2GwlslkXt+XlwIiSIqLZHokNtcO/aEuEqKKK0YQqPEWxz1OktIVCX6fNAsTiMt4R7Hza2xdw3gVnKhgaFcwwGMVtVGf8loWhDNM/eRDDR7SExizuewOCcNnp/AcLUxnicfEyvXDiW15ayYN5nOImnoPweL01+FELxrIdP1rhCdX0AejVBcoIuuphLTWlcl8WngR1hcdT62+3SZ2q8p1d8H/Edg8R1rpi9w5OD1F8WgukBUJaF9e9rdv094ZiZynYbQuVMH0S4XUZEsCx2U0B3ShGoVik/ovtLqD3ZjYf2TsPjRdlaudMDB9xa5LQYwYIk9RxZ+QvSKXTSL1KhgLm5QQ2lLKOnNRqOjswz1kZ1pUV1EI4tK4bwtcI0eyzxOcS2ygC5TBFhszIzmJeqQHMrl4yHEUIu2w3rTskKJv/8bYXGfwmfnzn5Htrl6cuj6C5F5dmGRRkK6PWo+Xuj3r089QWLqF2AxKY846rQeWycvggqa0X3yUmZPn8y4dvKUlSz0nsiIOsWBHVuw2v6UrCpN6Jm/j923IKPbKlzXqzKzX0MK8/t+ERYL32RvHnHDbCZK7qHE1x3MAk0dNMb1ou0nC8VCfCK4vmE1hluPcvZZNu1GqbPE3Iq5n+iQ/IXFvz6O/2fO8BcW/+44v+Omsyenbr6gYOBAhkwf82Xj3dchXLlylC27/Ll95iXlp1ixzmgcXWrK8Mm06rPbe8ejA1bY2e7kboWRTF3jzJIuv1KHNBITw9ix4yLQkMmTe1OzZon5bFYKuc+OY+5zhFNuAaQ2ncz4RRpMH9GGBt9fv/6Vm/uf/e1fWPy/1bR/YfEfgcUlO8kTztp7c+LcRQKfhhFyv3Alu9CGoxNLShrcffi5MHF5wOE1Hpy5dolToWEkKdSjZatWZOzZw9Uf0SwWnTOWx+dOctA1QLQNUwBCjSauRn1AExpWloLY8+x3s2OJ8UESSmgWQxJhZw9w/NBxCn3MhH2pDZm4ZikDmygg/Fwo34PFwsdUwrPLHN2gw9KtD0igIYMWqTGkczs6t21Bs9b1kM+M5XngKR5c3sMS10Bev5Ok7mR99JeooNFL+CL7UwZ3Qg0SiXsciM/qnQQW6WLWGbyQqUO60qWeLCTeJ/iwHRNUthD+GSwu3u6COOpD9uls5vyze1y5+5iwiDdFH17lKf/LsPg6Zv3Tib25GVstF3xvPCNKvg6dRqqycrUJ4z982DziuPlOTgc/RfDdlqvfHsWx6izsVbSn7pErauo27Lv0hPIfZChqkpOeSJBZJ2ZujuR5J6PSw+LMV8TePyaSxTh8L47svCo0aVKNihWziXvyhEd3nhMHSJWTZ5rHS0yGVqReyY8skdF4MkEbOjF780vC2ut/FRY/dhuDhu1ZzuZ0Y+iE2egpD6RrKzkkos9hbeLLo7QsKvWfw6ShvelV6ekXNYsbfAZeM8jJDGHPYheO37/A2aQmtKydg0TKQ049rvJjmsWiLvGS615+BBy+JtJHlJKvTpMJhiz9pypygljuS18s1tpi6XmZ3JIyFB9gcTDRyFOreX+m6OuxcFIPGsqCREm/wZ9+P8Xy6OwJDm0+JhobyoiJ0XDiGhYMaET9SsLYcI59rnZomxwi4YdlKMK54mKD/cat7C0uQVGvK/80yic+7DnPoou2u1Vo8tOwmIwonl7exwbt9WwTdkD0XMDKSaOZMLYrTd7LAOSlkxZ9m4Nr5qKz/xnx/UzYoj+Dub2/kpH2STwzSAi/zVlXO3xfvM+srUPPqdMYNqjzB6hWelicRya16TFZDZWF0xndvQk1i3OLT64dx9PA0/ha7ORUeAjnMgYwt0MIpy+H8UJm5CeaxZ91gaT7XDqyjy3bj3H5eSqSkjVo27YqYmJvCLt4h2evEkXvo0Z9lJi3cR8GPX+yE/0pWJz5mognkUQlSFKtRVXErjli4vucasOWoTqoNS1lXvM40Bf3rZ5sOvAASdm6jHI8gfW4hjRQkCwFLBakKu5z2c8FrXXO3I6TptHENSyaORalHo2ooyAD2YnER97itK83m/W2id4NubXHYmi1irmjFRESYjPDr3LFQ4eBa4OgUmt6dW2IVHwwT55GUab1dKbrmrNqQm3+1LdHZlIs0Q8uclMY6IHaHQbRql7lYjrJmbyLCGK3Sl8MAiE5uzaTNriipTqK3tXTeXX3GHsM5qFzTFgNbsQ8z/1oje5Im2Jp7/kpsbw7vITWmv6FmcXt1dA3WIT+lPaixeL/Tima1zjtJ/Dtc66cfyhaFCnc1NKEYR9gsfD/WRQUPGSPpgsX3iSJjqvcYRiDRk5gQjt5yHoHD+3pN9KGG7HvqPMVGYr489bY+YUQVukfJo0ajNJ7E8E/CIvJTiDp2Uls9KzYeeY+STVV0LFYhOqEtqJFqk9gcW9TvG1nM6ZT7SLY9m3N4s/aLf4C2x234X3iNmHxYlSqVJ1GjcqRkxlDiP8NwvMLEGY4vTVd0Fm0gAnFsm5/qA/8CiwurWbx+xtKjyfp5i6mahhyKSwT+d7zmKw8k1lDOtBR0P/JyyQnKYzAcz64LXXlVEQ8byp3Z5y6NiuXT0GxFOtln9T9XwmL39/hW4L3unH0/B3uJ7z/t3JISvdmocM0OsiXLRynfgUWAzE3NrPT3gpbr6e8rVCNphONWNq/KuWlCycuKY9PcerYEfY9laNy5xFo5Dtgcx5Sh2/Cy3Aqyl3fy9v8KiwWHv0kckO8maJhwOmQd8h2nsF4ZRVUhyvSpUFFyM+mIPWFqP236G/mxKMoXikoMmSmJiZrVBB5a3/oS2dxmmuM855LPKzdi14zjPDbOPz7clY/9HD8Pfh3ROAvLP4dUfz0HInBwTx/9YrU+vWp27o1jb56CUF+6iS7VrviGSzB0DVWaE5qTaPKMt+WmHt3mxP7/LmTWIt2k+YyvPGv1CGL1NRYLl4U0r+q0aNHCxQUvjQLE2YMDzm0ypItfs+g8wSmLZzO+G7Vv7+j9ldu73/0t39h8f9Ww/6Fxf8RWFzUaZLucXGfBxYbdnPuxWvSvwuLi3W2J4dx3eaBtddFIqMSRMZ3AtARgJvxqLo0FU1k3vLgiBvO+oZsjatLl9Vn8VGpj2BQV7oSwU3vzWzSMMNPrA6Kq8/hq/ojvy8NLBYmba95e98X/enG7H3+hhSRy2oduinNQnnOIBq/DeTg+lVsfVSYvSdfZzizVxkw74ORzp+Exd+LVDzhQX5YDp+P61to+97g7lvLj/EX2GXtjIvnSYJfvSOTX4XFHVG2P4GGQiD71ixm25UoXqSUR6HPNGZo62I/oWQKzLfqdAfPGZo4HAjkVbc5zNZdj9momuRlpRC7fy5j9Y9zt7YapitVmddDnqToWN4InU/UdytTv00dKslKlXjxp5KREYyLy3WystozcaIizZolE7TdDXtDZ3bFJH8XFudnpxHrO5fx+scIrjGHtUZzWNBbgeSoGOKLXz/vJKs3OOBz+iGJsh1QHD6d1Yv78sUEvtQw7p32wWLDIV7IlEPZ4yVrh1ehOCwW6p3yOpwnsYWblFPu7cVzrz8nrr8gPiUHKrb6CVj8vT71hGPr1mFrsYsbdfowzGAn3rMExV4g7hRu5jvZd+Q0Ia9ieZ1aHoVavZnr6ILWsDrUKCvBFzwHv3fBn/h7BEFeLmxatJGDEoVjy37V+lQvpcFdUshBDu7dgdPJ9/IgZWDoKlzH5nBn3x48vM5wN+YtKb8Ci4Ws3tePeeBrzJyN/jyKSSM7tydTV85m4uj21BNqLYw9Dw+hv3ALoQUgO8UOJ91RA4GTAAAgAElEQVQpTO/yIf/uJ2Lz6U++CYuz3vDu8UH0F2zlWrgAYrJIz6kt2gY/X28Bk7tWo/hOZuHMOUmxxMbF8epdNrkpr4i5vpMNW07yIDKFrNwCaKT0bVgsur1oHj4M4tChKGRlu6Gh0QlJyXvsVTPExuc815My/72wOPE6h5y88D6VROtlixhasqlenMJ7zx5sD95HTFKByk2V2LjfmvGNyxXKG303s7iw/RKenOOky3yWu4cRkwb5/XXZOGcg/zSvDClPuHPaB6uNhwkTjX2VqLfIBjdNYdu6oLObS2zwIfaumYTOMRnKDbTEx3EqNYJXYme3mz1P2tBtqg5bHJVo+ss97MsnePvwJEc2jEd1V+HY1W/tKdbP7kvv+oUruXlZkYQHbUe7zypOCo9CxRms3baMOePbiwz6MqODubFTlxEG50WLmn209mO4cCj9mpencA0jh/TXj7hmqszkrY94m5aL3Kg1mCydh/Y/whn+yyUzjvgQX/TnmuP/KJo3OXnkfwaLv3ePwsslmI2KE3EOeYW00kb0F6sx9wsGd18+05/LLBZdLzcdYo9gqLmN1z0XM2tSf/o2Lhwx3j2/yknTQSh7pJOn5MaJNeMZ0qqY0OqPZBaLzviQ48dvcPu2BC1bdmXcuJqkxl/EZYA6Fo/jRPH9r8Li+GM4LLfAfvt5ntbrTqfZZgSa/CMy8xOe0C+VnPR3BLuMYJkgbRaeSUar8UybNhXtgQ1EC0Jpz4R3w1buZWSTSQWqjlyEtrYahoM+39X0vZ7Eb4HFYVx0scdqqSNnFJrRc2UA+1UbIF9WHIJd0V3vjLVfPl1HLsDKX5M+xW8q9iiOqzZhvfUceV1Homrlj/EnB3y3Br8MiyGcYJ/tOOs54v0i/tMs9Q+Xl0CmcS/aTdPAJHGOqP8mDLb6/bBY2OmWn8st5+EYOl0h8Gk66U2HM2byTIxGNIbcVPKjj4jmBkFvU0lHjsqD5jBfWxPTkU0+DdZzL4y0N7HlyG0SWg1jyEIzjmp2LEVA/x7yn47AX1j8n454yeslEh99Bbc1h4mgF3OMRtK2YeWPi5j/7dv77PohHHI/wqXrYjTuO5BJs7r8XQT6iTb6C4t/Imj/4p/8hcX/SVgsdITkUIL93dFWc+BSurDl7VuZxSV6TkIQJ7a7YrzGm5spGeT9dlgMMdd24G2hhtGFan8OFgvVykyEQDO6aPnw5Hk06Zm5xQyT3tdbBrlK5Rm12hctpb50++Ch89+ExfDuxTVOru/PdM8s2ugdx0W9N92/t1flzWX22dlhZuXH3cyyP5FZ/IiztnZsMnDneq36jFixArS0OJyVRRJSlC3fH6VlmuiuGf2pa3MpBp+7myeyxvkQQZVmf4DFQpYNkXtQH7sSv/tNGW2uSu8q97m43pLtIt9GAUCMx/qGBVMV61GzNBmuERfw327FFBN/cqW/nVlMXhZE7WHh+FX43m3EcFMV+tV+wmWTDXiIFECEBZDxWF01p83DtezxOMD+mxmkZgr5Tp8WSdkKlJOE3OwMUjMK/y6YxH0Oi/NJeXaZs06LGGdTaHHYUnMPhs2DuXp0H1tPviRLMPkZoc8Jr5kiA7bfBWqfHl6Fo4052191/xQWF1XlaYApWx0tcTqXSkpmOSSkJmJ3x5SJTatRVUIcMXLJzsggPSXjg3mMdIXKlJcSR7w0bVOKfhJz1RMvi/msulT9h2Hxt0//gGOmltis28Up6YY/n1lcdJGclNdEec9hrOklQqNTyM37stKShGxFJqw/xNIpxceWUgTiO4d8ExYX++3VjT0w2n6XK08zycptTY8Jahh7qDOwggxCkxUCjzxiTphjYeOM3YloytVtR4/Fm7GTN2XKunMig7y8hqWBxV+56Ttu6Kx1wvnwPer0+pdmFvOWEF8HnE3McL33+fNdWDMxxCVlqNK8I/10vdg6rQ7lhax9oZQSFgtyFG9fBLJ74XQsricTm5wtMgr7tIhRRlKeivLKmJ/WZ2z7OkXyC0m8vLKfLdoL2HBPmq7GF/BQbUnDtKM4rrHDfncSNUYvxOagBt9P3Bb6az6Zye9Iz8ojt0ACqbKylJP7djZOesQNrnhoM9r4qmgxmeEmbNadinKvekiVySXx0UXOe6xgqp0wtklTftomPJdPZGLHoqW19Egir3miMnI1lzMFMa1haLpoo6rcm1Yy0ojnRfH8zgFMeuriJySqSpVnhN42ls5RQmBt/4qSk0x+hDcqw1bj/zyexPzGJTKLS3eXgcYtWLQljLR+Zv8uWPyN28+MDeH2VjX6rrlB7nhnAownMrRNVdFYIio/DIu/cLGsZLiyDsW5W7n7MpEei/6LmcXcwUfHGDvHQwTKtaP16OX4bZ8hynL7uu+rMOeOZL+mMrb+d7kVk0mmKFmhRJGQpXz54aibazFfvQ9fss37bk/6LbD4DXd87HBavZ7dSf8XYbHwzfOQW/4eLF+yjeC0BJGh64c3soQMMrL16dRPiYVmanQ5N4sBK68S23c9O4yUUe5eu6j//obMYlGDFUr7HV4+F/sDV7kSmUHGl9pfvCzlyg9i1qrFaOoO5hMFCuGtfMUclZXu7Dr3gho9JqOsb82mMSIdmr/lXxaBv7D4X9Ygf2/n/4sI/IXF/1vN/BcW/6dhcUE+qS+vcdFVg5EWgkvaD8DigjxyE+5x/YALmuru3P0DsDg/8jLndpoxclPIn4XFglR2fg4ZWc/x052Nje8NkWnSxyJsE1HCOcSYsc3rUF28OPT678LigoSnRPuvovHcfbRaHlA6WFyQx5vrO9nuaMoyr1c/AYvzeXvDi50OJuh4PUNc0A7Mzkb49IHBqFkvY/GiAbSWkvj4cVjKsSrvhj1aJq74pfX4CIuF9inI5bxxJ1Z4PiSh20TaFuSSfsCPkx9m+uIoOd/CaGJ72pdGsDI/gbALu3HWWozz8+/A4vfXN+mCgWcIrxXH004cMvb7cqLY9Sc53kB/XGvavPHB0dGJZVuufVbrAcu90O6RT1iAE7pFf/8yLE7i5dX9uC9Ww+xW4UXKdFiGveUI6jzYyXZbDw6++zOwOD90P66ONhidFf8iLM7PzSbhrh++LsYsEFLuy0gj1XMNXq4qDG1TEznCCNzmyiZNF44LH8uSUihtDmXl0Jo0+tHts1/pN/kRlzizw4zRtg9+MyzOJz7QHXc7C4xOiP0yLBZk+AtyswjzUGaWxRluPPvMVU9Uww56ATjP70PX+uV/G1AXzltaWJyXnUG433JW2Pjgez0esWpd6Ky0nL2Ok0QLEYWwOIZzVsuwcdrDkZcFINeAav8YcHZ3Dy7OGYvtiRc8qfwLsDgvglNWetg67+FR/X8rLC4g/9lJDmyxQGnj2a/0zhq0/kcZXdf1TGsojbREGcqUKcovLDUsLqAgP5/s1ASeeSozyfwKoTEfbdBEFy5bg3I99Dm2S4WO1eUoJyZW1E4FpD67xDkXTSY4vWDqtmesG57NI5sFbPI4xpnsnvSbrovHpnGlMKgU4FUEPgsnY+1/n7tvuzBcXQMj2yl0+saYXpAfR8yD/Ri202Sf0A/FJZFqOZtlhpMZXO4mB9asxe1+Nlm5Qlwms/GiCdN7NqGOeFGchLlJbCgnDNugtg8SM8SRkJKg++x1LJoznCZhbixW30xQZtF7Z+QGthtOZ3r3ur/1+Snla+vLhwnPfn42Ye6TUbY4x60X1X8KFuedWcFA7Z1Et9P+PwOLhXlJlP9qGs3ZQ257Qzxd1BjftT4fVJ5+BywuyIX8p2xVHoHFiRdUm/nfhMV5hHgtwcbOGY+ghjTtoobLDQP6fXMRV3ivF5CblUXkESNW2u5md6AgjFWitNXGbpM6U/s3o4qksBj7E+UvLC4MWkE+eXm5JEY84OzaTsz3gXdCAr5QFGcwR0MLR+V2SJJKXpg7EwaYcrHWXEysFqAyuDmF05ffCYsLyM3OJvr4ekztPXA/U9KwFmi1EFOz+cwZ0YZqX2j/6P2L0LTw4WCQNF0mzGe5rSFKdX+ql/xEx/r7kx+JwF9Y/CPR+nvs3wj8ngj8hcW/J47/lrP8hcX/aVgs5AzlJBIXGoDNrJm4POzEnJ3bWDiiHS2KG8l8rYfkZZL45BLH7bSY7v74N8tQCMJ3IQQddGT+sgDK/ikZik/qlk3yq2jeJmWQUUg+i4ow8apAzSbVkJMqudX+vwuLSY8mPsiFkYM3Ir7sKDalySwWshEyIrgbsA07w00ceNuP1ed9mdtMGkESVjBYu+m1CUcTC3wz29HX6KBIAkSmyAhEOCIvI4mnl3fhaa7JxjOFYWoxz5WVSv0Y0LkulSqVE23B/OES4Yu5gTX7Y1owuEiG4v050uMvs2fVMracekhIPBSkpIhMgQoze0difsWG6V0aULtUKbZ5vHt0luP2i5m949U3NYs/Xj+QfcYrcD8ewr1Pri9ccCQbLlkzo3sj6uQlk5DwlleJ779CPkahXJU6VJaF7JQQLvrtxmWRM2e/mFmcR1LYRU7Za6DkKKgLQzP1ndhqDaV3xlFc7OzRO5L1RzKLibuAj7Md5vve0LS4DEWxxszLTCYl5i43z+5kmZo7D2SqUr3fYtatmsGEXtncc3Ni43wHAoQ8SwlJUXzXjqxFabzJStVnEu9x3c+RhSuOU+4HZSi+d/7/x95dx0dx9HEc/8QNEogDCRAguFuhLYXyIEWKFKe4OxSHAsVKkeLu7hQr7lCKU9wTCAlx9+Qsz+suQFNKSQJESH77Z3K3M/Oeub3d787NqmNucmrvVubPvo2iYCuW/NZNF5imdAGdt+1fEeaFd1A0sYqHnF26hrWLbhNaqRU/buiK9nkZZrYFyJPb7PXDdpKrY0r/n9KwWLs/7cP2/J8cZePCNSzfdAU/x7KUazqCzfOaU8DIACOUeB78hVnzlrHohC/mTmWo/sNm9gxyRXVwFC3Hb+dU9FcpWIbiv2qvxOvQDGbPW8rvcV9kzjWLtVVX+HLvxAZmDx3N2kdvtqU8/+vUlcGT2/BVXges3hw0KQ6LE/erDYyV4V54BcYSr3pj1qGeIfrmthRwyoWJgf4/QiSNwotnlzcyouZ4zuctglWOBOKDfQgOs6L4tz0ZMGkYHcrkTMGY1pbpwdbuzZi57w43g6vSqO9gJi5p//YHybzmUKGMeoH3yUV07bKUK2ExxBhbYWNrhYV+LBEBgYQpcmJo3Jifj/9E68ou5HtjCSGNKp5InwfsnVyXSXuCeBYCplb2WOfOgbEiFD+fUOL0DKDRz2wa05rGFZywMvuQT2lKP1Upf532ZpEy7DJrBvdm8YEYnDqOYejYbtRNzUozT5bR8/tZ3HbtRa/MtAzFuxjUgQS772JAqYEcMGzHuN/H0qFOCV4/r/JjhMW6mZlKHixpTY+5p9D/ZmbGrVmsXUrlr9X8OncB4zY9wKHYl/Rae4qxVcA0Becjykh/AoLDCY9R/VvVxAZHx9xYWRi/Y5ZyMmNSwuJ/AGmPLdEB7niHv1rvX/vEZStyWduQN5ep9uQSZdQRhhftzZbQ/9Fz/Sh6tqlM4gIgHyss/rtKqqhAAoNDCY1+W/9b4+CQm1w5TN7of+349+HgiHb8vOUCF33K8L/OA5i0sjtfZK7DYMoPmFn8lRIWZ/EOluZlSgEJizNlt7x3pSQsft+wWKNEFfGU9f1qMPVQIIV6b2F4r3YpXIhdTWzQE67O+I4Wy6xov2p5ysNibWgY9gS347/SvO0qqq714MfXaxYr8L+6i+2zxzDyRMJ7rFmsXRPPA/d7x1i50g1cezGqawFyp3jNY+2sultcPbeRaas8IU8X1k6rhaNt4vOMP96mJj7ck79mNKHV0kdYtVvJ9H7N+LZ0Ch+xo44jyucm6/t9xaRTSqqMPcrojvWooVvUNAWbOpiIgCPMmHoedYEudG1dmmLJLUOh262SoFsH2TN7PEMPFXgjLI7H++wa1sz9mZk3bN4aFmv3oH2Ika/bDR68nAxjWagypfJbk9s8BVdH/9W0uD/Zt/M0Fx84UOrzxnRsnPTndLH4P7zNs4t7WL19H6uOPgQTG8xLtWf62M40qFsSZ0uzFIfUquB73DnwK53679GN3Z/+4wF3f1c1loBHd3h6cQ/rduxj+eEHYGKNaYn2TP+xEw3rlia/VUrLj8Xr8m7WD+vApOtvX7NYFRNKiOc9rj1NnI2a06UiJfPbYpMQyNXTp9lz9DoUKk/3oR93GQoUd7h09iR7j8RhV64dw16tWfxmn6ljiQ15zLULv7Gg61xOKG3J03YoY3s3oKF9PDcO7WH/lvEsupgGYbHyGW73jrFq9VP0XHvqjg25dGsWx+N5bBHL5s1msVsB6o3Zys6uqf1duh+3zp5g2/LzhNtWZeiCDw+L/6aLIODJU54+CUdp7UzJaoXQLvH+X+tapuAI8M6XqJURhDxawIgZ1/HX/4ZBPRrSoMY7HqAXH8SLpxc5vG4Da2Yf5K+85fnsh9ls6lKB/LlNiQ9y56mHJ88CYjEws8SmcEUqOpmhH/aEzWt2ct1bSal6dWnU4Iu3r9WdTIPin+5lzez5bL1jR4MPecBdfDhhbhc4snE+XedGMnjPRnrVLKR7+FuymzIc9z+2snx8Xxbczk27dR5MqWuJ0+tpkUqig33wvH+PZ5GJe7u3dQCrjz3jUUAuHAoWpHyDhtRrNUT34Mh/bIpgbu6dz+LpU9gdVpYOy28xrRa6pWk+7hZPXMQL7p88zPppY9hyN4qguPLU69aBbgO/o1ZxFxz+8wGGSWuiDSRi8bl9naf+kUQoc2GfvyBFSuclV3IV1ihQR7/gxqUnBCv9ubxxIbuPe6Io3ZgW3VtQ3cYQPf18lP26KPYmRm8NrhM0aoIfn+Hei3ii/a9xaPMefjvsgUHJmrQe0Ys69nqQtyzVXe3J/fERk2thCv6f6Hd3WU9GLn5EQu1+qQ+LYw6xYtE5nsZWo079r6iT4jWLFcADFtdrxOw/vXHutZphfbvRRLeOgZr4sOdc1563LHtMrvarEs9bSr3lCa8paOW/X6IkOugBu7pUYtTparRbNY/eTSpR/NXnT3fec0t3zqo976k85gijO9Xnq5Se9yQpMPbGbAb0XUxglZF0+ZAH3EX64H7xN1at2sfmhwUYt3c12q+OJPfI3y0ReYnfZs9l6qQd3MtTghIDN/Pn0LJ/L0HzXo4f6U3hN9gxZwUbdj7BrPZ3DF7Ujy9TvWsFEbf2sWPJdAb/HvXPNYvDPTm2bjN7j9yAql/RbtIbaxbHBXB+7Y/MX7iKKznfc83iKD+u/r6fLRsOE5C/HJ2WT6SWbhGbtNjiUCnusKhOQ+Zc06fy2OUM7t6MmrrTUTWxgY+5MvM7Wix1I0+Pzczu04B6r2bYqGN1y8OtG1CbiWeg5s/nGdvuiyRL132s+mqPLZdZ3Kg3i0/cJrBMRzoNHMn4zqWTPzZ/rCrIflIlIGFxqrjkxSLwUQQkLP4ojJlmJxIWv29YrJuBpMb70kb+eBSDefG6lC/pSoGU5pXxUUQ8OMbea+Baqyal8tskPownJZsykij/+xz7/S9y1e5AxQI50d6Y126KEA+e3b3EGTcF9pWbUr94TsyNU/PzqCiiovx5+lS76qETxYvnxDiV7w8L8+bmTe2aEs589lk+zMw+IMj8Dw+NIobIh0fZfy0AoyI1qVaqEAVtUgoIqvgofC5v4vRjDbYVvqVCUWfypmRmt64+8SiVvjx8GEFCQl5cXKzIqQvNkt8UYS/wuneFU49MqNz0G0rkMsD05QJ78QGPeXTnGpe9DchbqQH1S+TEUD+tIq2kdQ3A2zuE4GATLC3tKfi24DvkCTdv3+bCfX8wyoGxYyWaflMcayOD1M28UYYT5n2P08fvk6t2Ryo7m5AzJd0W6sbt27c5f88PDC0welX+v2adv7sPYoI9eHrtEOc9jHCt3YGq+c3ImcIrn8igIAJ8fFCYmJC3WDG0wyU1n6x31yyU4OAgvL0TMDHJQ7Fi7xqMSjTqF1zauJOtqxexL9CGUs0G8UOXllTUXGTPpPr02Z0GYTFRREb68+xZPJDvH8eGOL/73L9zg78CTHGuVE933EndFkeIrw/PHvkQb2pDqWolPrJv6mrzYa/WzlTy4fJlL2JjbShaNB95kz24hOP/5Aan129i89ZNHDKpzfAJ0+lTtzgu7ziuBTx9SkhUFKZ2dtjnyfN+Dw2JfcHjm7d57GdA3ur1qfjWp0OmUCQ+kljPa2w6FUbpb2pTKq8VKb3XGBP4FLfrR7joZYJr7Y5UdTYmxzuODb7XtnPhQTDuf53i1OnTnPEyp2C15jT8piVDelYnr6nR6zXFI17c4uGNP7kbbkPRmm10IYLRfy9smsLGvu1latTKUB4e3cd133iilE6U+LwC5co7625QpO8WxfMrZ7n1IARV3tKU/7xCyoL7pJWMec7dq7e4eS8E/TxFqFjny5T9Aip9G/rW0qLcz3H+RhAqxxKUq1gC51Tds/bG3T2M6OhcODjY4JCylF+31jRE8vDoWk7dCceocBOqV61A6ZfTe1+dt+y7FoBxkVpUK+1CwcSfFn2UTXdec2kTp59YU/DLmpR2ccAmyfebKj5a94BM7XmPTfnGVCyWPxXnPUmqGPmIP0/8RZRtWVxLl/qwpY4iPHG7/5ALz42o1OBr3fh6tTJK8igh3Ng6m8WTp7HaIx9WFYZz7HhfylqYvHwoY/J7SLtXRONz+z5uboGo8uSnRPXSvNeqthEv8Hh0g2P3InGs3Ej33WpimHjmEeruzgsvL2JtbHAqU4bXj/V42ahQ9wvcvnWT55oClPi8EVXefEEKGh/p7Y33kyeEWFjgVKWKbqZ6mhw6UaNRhyceO71jsSxdh/Ili76+ptI+fDj8wTH2XQvErHgdviiVH+ckF03ahxd6X97CqSfgWLU5lVzz4JCSG5UpMHj1koQEDSEXJzGgzyoO31FSrPMIBo3sz/clU3VwSUWJ8tIPFZCw+EMF5f0ikHoBCYtTb5aZ3yFh8QeExZm5Y6VuIiACWVlAO8MllFu/LWHHqfsEWJejZD5nrJ+c4vczW9gbXIMZmzfToYItDnId84kMhHgi/O5xcesS1lwMx7HWUPo1LUexfNKB7+rAqKd/cP6Pk+w+eoGb5y5z27wevTt25PtetSjlYMlHzgs+kbEk1cxYgVDCw9UolTkwNzfFXD7CadYdIbd3sGvpFMYte0aUZXUG/r6OHyo74mieNpFmmjVEdpzJBdQkaMI4N64RA9bd5K7h13T7YSijetalaI5MXvVsXD0Ji7Nx50vTM0xAwuIMo0+TgiUslrA4TQaW7FQERCA9BILx8AgkNDSAwJt/cf3wBW4YW2JQpAUTh36Ni6UpH2/eWnq0J7uXoUCpDOTevUASEmwpXNgOS8sUTn3P1nTR+N3/kxMrF/Lb5YccvOJMx2k/0O37LymfL7cExtl6bEjjs7RA9FNuHt7IzB/nst1DQ6GWq1k3vT6VnC0zweziLC2fvRqnikbjf4oRbbux+boCk2Y/8uPATvSq/iE/xclehBnRWgmLM0JdyszuAhIWZ60RIGGxhMVZa0RLa0RABERABLKnQLQ/kReX0nTyLh7fL0brKf3o1KYapawtUvBguexJJq0WgU9dIMbrCn9u/omuU0/iE12fn07PoWv1QuQ3kdnFn3rfZo76a1BFvCBwx2CqjDpKiOGX9Jg6nl6ta5DSR6VkjnZkv1pIWJz9+lxanPECEhZnfB98zBpIWCxh8cccT7IvERABERABEchAASVwgdkD1nLlmQv1e35H02ZlsMnAGknRIiACaSkQReCTc2we0Jlfb4Frvy1M7/w5nxWQRWjSUj377DuWCN/rbOnenNm3IU/H5fzUtS7/K5raZzNkH7HM0lIJizNLT0g9spOAhMVZq7clLJawOGuNaGmNCIiACIhANhbQruetQRGvRKPRx8DIAENDA9LjUaHZGF2aLgIZKJCge+C0Mj4epQb0jUwwNjTAIF0eEJyBzZai00lAO740qOLjUGhAz9AEY+33ioyvdPJ//2IkLH5/O3mnCLyvgITF7yuXOd8nYbGExZlzZEqtREAEREAEREAEREAEREAEREAERCCVAhIWpxJMXi4CH0FAwuKPgJiJdiFhsYTFmWg4SlVEQAREQAREQAREQAREQAREQARE4P0FJCx+fzt5pwi8r4CExe8rlznfJ2GxhMWZc2RKrURABERABERABERABERABERABEQglQISFqcSLM1ergEec3Tmdi48DyDodTm5ye1Yne/HN8IVMPxH+bEEP7vB+W2bOfbi73/Yf9aSBjU/o2oB87fUNpR7B7Zx8uJdHoUl/tsopw0FGwykRzVrcshDT9Osh5PuWMLidGFOt0IkLJawON0GmxQkAiIgAiIgAiIgAiIgAiIgAiIgAmkpIGFxWuqmcN+KKBQe51hx5AAHZ+3kyosgQl6/1Ypc9p/TenRnOrZpSgV7Uyx0iXEwnjcucHT1Brbu2cVpn7/Lsq3UhDotO9OtyVfULWn78h/aMNqLy5t+Y8f6ley/8hC3iMR/GVpYk79ebzp1bE+Pr4uQL5dpCisuL3tfAQmL31cuc75PwmIJizPnyJRaiYAIiIAIiIAIiIAIiIAIiIAIiEAqBSQsTiXYR3+5ivigxzxcOYCvfz5PaLQdxauVwMUpNxbKcIJfuHHjujeRxsVoOX8141qWoZitKZqgc+xfNJ9pk3Zzzywn+SvXp4wdKL2vc/2RN362n9Oi2xB+6d0UV2tI0KiI8VjFyO9+4bdbnigKlsa1aHHyGYYQ9PQv/ngUCV/2Y83Pw2laOT/WZh+9obLDJAISFmet4SBhsYTFWWtES2tEQAREQAREQAREQAREQAREQASyrYCExRnd9ZEEup1kafPmzHwA0Tk7MmX9cLo2KUu+qCf89fsqRvefyfEwIygxki3b+tGwjB2Rx+axaN48ZhwLwbZoddI0VFcAACAASURBVAatOcUPFSH62DAGTNnKviu+FGnYhz4TlzKoigaNMoo785rSYf5l7gaZU7v3ZIYM6kcd0+tc3TichmPOEAM0mX2BsW2rUzVvRrtk7fIlLM5a/SthsYTFWWtES2tEQAREQAREQAREQAREQAREQASyrYCExRnd9UH4PTzAtC+HsxuIa/Qzq39oRtPyDrqKBdw5xJ4pjeiz0wBoz9zLk2hT1Zzna6azYslG9ocVxeV/Q9ixvDX5AY3bWsYPmMP6o/exadSXPpMWMaCSApXiKVu7NmXOn8F4ObRlwLDuDGhdAetId56eXkTbpvO4jSGN5/7BmDbVqJIno12ydvkSFmet/pWwWMLirDWipTUiIAIiIAIiIAIiIAIiIAIiIALZVkDC4ozueg0atRpFbDwqbVUMjDE1NsTQQP8dYXEB7JUKFAoV6gQ99AyNMTM1Qg+48msNRi+/wFm3fFRvN4Dhs0bSPF8CCQkaVHFxKNQJJOgZYmRshJGRASH3j7H/58b03KJCQ3kGbVtP3wZlKG6Z0S5Zu3wJi7NW/0pYLGFx1hrR0hoREAEREAEREAEREAEREAEREIFsKyBhcWbueh8eHN/MzJYjWRdtDA0Xcnp2C75wtcEoabVjAom7tJD64w7h9fQ+/iH2VPl+IH1+6EzDErZY/uPFL9/47AQ7tm7gp7XniAjwwz+mDH3WLqNXvVIUszHFRDuRWbY0E5CwOM1oM2THEhZLWJwhA08KFQEREAEREAEREAEREAEREAEREIGPLSBh8ccW/Xj7C7izi71LfmTiMg8CTErSbv02JtcvhEuuf6a/ylBPvLZ257PR5wiKVAAW2DfoS/8hA5hQr8BbKxRxZQ1LF85m9Kb7gD56Bra4jt7I9r6fUz5fjo/XCNnTWwUkLM5aA0PCYgmLs9aIltaIgAiIgAiIgAiIgAiIgAiIgAhkWwEJizNn1/vf2MOBzfNYsfMcN0IdKdx4MstnfE/lPOaYG/6zzuq4CMLuH2XP1UDiAq5ycNsJLgblpGTzHgzv153vylr9q5Gxvne4e+sGl+97EPL0T9YuOYGX6//oN2oS/RpVoLiDaeaEySK1krA4i3Tky2ZIWCxhcdYa0dIaERABERABERABERABERABERCBbCsgYXHm63r/W/v5fcMc1u4+y/UIJ4rV6UjfQUPpVMUac+PEtYz/cwu7yYafhrJw62keWtShQZcfmfNTLZz+6w2KEALuHebnTh1Y/RByVp/IlKmdaflVQXJlPposUyMJi7NMV+oaImGxhMVZa0RLa0RABERABERABERABERABERABLKtgITFmavrgx6e5PcV41i++xI3o5wpUbstXfqPYHBNuxRX9MaKNkxbsoNdt0pQ6Zs+zDk8iK/e8e4ov0ecGlecLlsgNLYpI7eMpVe7qhROcYnywtQKSFicWrHM/XoJiyUsztwjVGonAiIgAiIgAiIgAiIgAiIgAiIgAikUkLA4hVBp/LIEjZpI7zv8/uv3/LrrPk8UTpSo15nvew1myJtBsTKcAG8//IMiUZnmwCqPC4VsTF7X8HVYfK8MVRr3Y8FvPagaH4T7Ix8iVRqMbJzJa2+DjUXiehb/CItpxY/rR9GjVSUKpnGbs/PuJSzOWr0vYbGExVlrREtrREAEREAEREAEREAEREAEREAEsq2AhMUZ3/XaoFgR4c+hH8syfHswTyPMqNHjFwYPGkyL4m+pn/8xlk+cxewVJwgo/Dl1h65iQ88SmOqDniqGC8s6Mn35bg6E1uDrDiNZN+UL7N030r72eI77RWDf5hdGD+hKp88dMEZFxIvb7B9biYG/QWTJ4cyd2YuO/3OVZSjScGhIWJyGuBmwawmLJSzOgGEnRYqACIiACIiACIiACIiACIiACIjAxxeQsPjjm6Z2j4oQDx6v70q9yX/iF6YkodYwpg3vxfBvimJk8Ja9abw5u/gn5s9ZzZ7n1uQt9i0TDq6jY34wvz6bjmOXsfWMGzaftaXdsJnM+c4eTfxDVn5Xh+nngvCKL0nT4eMYMrQdNfXu83j/L5TrvYk4FZQcsJU5/RpSr4QleqltiLw+xQISFqeY6pN4oYTFEhZ/EgNVKikCIiACIiACIiACIiACIiACIiACyQlIWJycUFr/PwT/R4eYXasXiwJiidUAFnY42uXGNodxksK1qXFDRm3pT/0y9pi7H2H7woVMnX8SL+Oc2BV0xtoY9GIC8fILJdyqOk26D2DyiKaUszQgQR1L6KU59O+5lCMPglHb2mNrlwsL4omPCOCJTxSU7M2iJT/Q8jMXHEzellKntUX22b+ExVmrryUslrA4a41oaY0IiIAIiIAIiIAIiIAIiIAIiEC2FZCwOIO7Puwxj4/NpU6bZXgD2qz47Zs2vG3P3MuTaFPVhTyKYHyfXeHY1k2snLSFP5O8KW/tnrRt1Zbv65alZGFbTLX/S9BArBe3rv7O+vHL2PvHPZ69fI+xlQNF205hdIsv+fozF+wtTUlczVi2tBKQsDitZDNmvxIWS1icMSNPShUBERABERABERABERABERABERCBjywgYfFHBk3t7mKCCHa/ypYzbsm8Ux8oSo3Wn+HqYImF7tWRBD9/wJX9l0n67lzFa1ClbHGKO+hi4jc2X+4ducjtJ94EvfyPoZklDlWb0qCEJWZG2nJkS2sBCYvTWjh99y9hsYTF6TvipDQREAEREAEREAEREAEREAEREAERSCMBCYvTCFZ2KwLvEJCwOGsNDwmLJSzOWiNaWiMCIiACIiACIiACIiACIiACIpBtBSQszrZdLw3PQAEJizMQPw2KlrBYwuI0GFaySxEQAREQAREQAREQAREQAREQARFIfwEJi9PfXEoUAQmLs9YYkLBYwuKsNaKlNSIgAiIgAiIgAiIgAiIgAiIgAtlWQMLibNv10vAMFJCwOAPx06BoCYslLE6DYSW7FAEREAEREAEREAEREAEREAEREIH0F5CwOP3NpUQRkLA4a40BCYslLM5aI1paIwIiIAIiIAIiIAIiIAIiIAIikG0FJCzOtl0vDc9AAQmLMxA/DYqWsFjC4jQYVrJLERABERABERABERABERABERABEUh/AQmL099cShQBCYuz1hiQsFjC4qw1oqU1IiACIiACIiACIiACIiACIiAC2VZAwuJs2/XS8AwUkLA4A/HToGgJiyUsToNhJbsUAREQAREQAREQAREQAREQAREQgfQXkLA4/c2lRBGQsDhrjQEJiyUszlojWlojAiIgAiIgAiIgAiIgAiIgAiKQbQUkLM62XS8Nz0ABCYszED8NipawWMLiNBhWsksREAEREAEREAEREAEREAEREAERSH8BCYvT31xKFAEJi7PWGJCwWMLirDWipTUiIAIiIAIiIAIiIAIiIAIiIALZVkDC4mzb9dLwDBSQsDgD8dOgaAmLJSxOg2EluxQBERABERABERABERABERABERCB9BeQsDj9zaVEEZCwOGuNAQmLJSzOWiNaWiMCIiACIiACIiACIiACIiACIpBtBSQszrZdLw3PQAEJizMQPw2KlrBYwuI0GFaySxEQAREQAREQAREQAREQAREQARFIfwEJi9PfXEoUAQmLs9YYkLBYwuKsNaKlNSIgAiIgAiIgAiIgAiIgAiIgAtlWQMLibNv10vAMFJCwOAPx06BoCYslLE6DYSW7FAEREAEREAEREAEREAEREAEREIH0F5CwOP3NpUQRkLA4a40BCYslLM5aI1paIwIiIAIiIAIiIAIiIAIiIAIikG0FJCzOtl0vDc9AAQmLMxA/DYqWsDhJWDxw4EC6du2aBsyySxEQAREQAREQAREQAREQAREQAREQgbQWOHbsGKNHjyZ37twcPHgQU1PTtC5S9i8C2V5g5cqVREZGsnHjxmxvkRUAJCxOEhZnhQ6VNoiACIiACIiACIiACIiACIiACIiACIiACIhAegp06NBBwuL0BE/DsiQslrA4DYeX7FoEREAEREAEREAEREAEREAEREAEREAERCCrC0hYnHV6WMLiJGHxoEGD6NatW9bpXWmJCIiACIiACIiACIiACIiACIiACIiACIiACKShwIoVK4iIiJCZxWlonJ67lrBYHnCXnuNNyhIBERABERABERABERABERABERABERABEchCAvKAuyzUmYCExRIWZ60RLa0RAREQAREQAREQAREQAREQAREQAREQARFINwEJi9ONOl0KkrBYwuJ0GWhSiAiIgAiIgAiIgAiIgAiIgAiIgAiIgAiIQNYTkLA4a/WphMUfKywO9+De42c88Q7XjRAj0xw4VahDSVswMshagybLtSbUnZsPnuEREKVrmklOa/KX/YoStqCvl7atDXpwkruekYTFWpPXtQhFS+UlV9oWmX33HhOIn+cTLj0MeG2Qp0xNiuXLTS7T7MsiLc9ggQgvHrm588AzTFcRAyNTnCrWpYSdAaaGaVu3UPeLPPTwxz/SCpt8LpSsUhCbtC1S9i4CIiACGSKgUSkIun+Mmy9UxCjsKVjGlcKF7ciZIbWRQkVABLKNgEYFQfc5dfMFETEKXbMt8xTGpVgZXD70ok8ZizLgAcduvECp0uj2bV2wNIUKF8FJDm7ZZohlpoZKWJyZeuPD6yJh8YeExQkJEOXL4xchxNzewYLVO1h7/JGuV3LY5afBxH0MrAw5jU3JnTcvdtaWmKfxxf+HD4lssgftF3eULw+8woi/sYEpS3ex+4JH4pesS1m+Hb2eAZXBUN8MG2cnbHNZYPbRQn81amUEvvc9ObmkOTP3BeFvWJ92w3vTf0gdimeTLki3ZsYE4e0fRODDPzi3bx2Dl194XXTtEZvoUa8UJWyNschti31ee6yM0q1mUlB2Fojyxd07hMg7e1m9YSuLfr+n0zCxtKXBpIMM+MwYGzNTcjnmwdbWihwf7btDezERhd9DL/5Y25uFu25yO+oLGnTuxeiZLSiXnftE2i4CIpAFBZQoYsLwunmP44saM+WgIWqb5vSe2pcu7avikgVbLE0SARHIBALKGGLC/Hns4QfXFtJ66kGe+EToKlbk6w607jmMViX00dO3wLFIQWxMDTDUT2G9FZGEBwfw7OkToi4upeGEw0TGKnVvLvvdMNp/34H6hQwwMrHEoVABrI3TfgJUCmsuL8viAhIWZ60OlrD4fcPiBA0Jiigijo2n7rCtXH0SqJ0ShrGJKWZGSY/0GpSxBWk2cSLd29alqoMJpubGfLTr/qw1HtOnNRo1mih/Io5PoPLAnbj7RoCBMSYmJpi+2XcxhWk3bxbdGn9GOTsTTM2M+aDMWKNCpQjA1/MQk8v1Y2ccxFs0pu+8ofTp8SVF00cg+5SiiiP68nJGTV/B4gP3X7ZbDwxNyWFujIFu5ngCaoUdFZp0oc/EgTTKa4K5panuM5rGE8uzTz9IS/8W0N5kVMUScWIizUZv5vRtH913h5GxCebGSY8uCSjjnGg4YizduzbhSwdjTC1MPuy7I0GNRhlBRMxpplcbxKZH/gSa1aTViEGMnNSEstJPIiACIpCVBNRKFAovHl3eybSvR/MbxhjmbM247aPo0KA0+bNSW6UtIiACmUdAe+x5cZWL23+h1qgDifUyMsPC1AjDJD9bTdAYY2BQhkH7NtChWC7yWZtiYmTAOzNjtYL4J8fYtWYOHWadfrlvc3KYGb28rkm8ttGoc2Dt9BWDti6lvbMRua3MMDLUf/e+M4+g1OQTFZCw+BPtuP+otoTF7xsWR/sTf3Yq5Xpvws0nHLUmASq2o3OvAcxrU/IldwLgyZ4furL0+GMeRFalftfejJnXhkpZaxx9Wq0Je4rP0V8o33sTwRFxaLuO6r34oV9PJjQu8rItKsCLrd1bsvhCAJ6xX9Lih/4M/akxZT6ktX43uLZ7FnXG7CM2IgYlzRi9YyxdmlSgsInhhwXRH1KvrPrey7/Sadxqdpx9TLwy8edZmDlgVmU4BzZ8TykrM0zw5+LKaaxauYOj/oVxKdmB+RdH8yVgnFVdpF0ZJxAXDucnU7nfRm49DUKlToAyzfmuxw+s7pT06OLFgbF9WXbgBrfCK1KzZU8mrO5E1Q+pefhzAo5Po3z/7YQERaDQ1KbbrOEM6F+b0mZyE/NDaOW9IiACmVDg+Wn2b5xHxxnHiY3SoKQFs/6YSJvPCpEvuUAmEzZHqiQCIvCJCDw/ze8b5tL+lyNEvZzxS5NZbBnRlAal7V42Ipogt3Ns7NOJBW4WaGjCqC0j6NCwzLtvZD3aw9LFCxm+4g9i4lW6EJqWSzg7tjZlnSxf7jucZxd2s37MKFY8y4Wxfgtmnh1L03LOOHwihFLNT1NAwuJPs9/+q9YSFr9XWBxK0NNjLKzTjzmeoUSpE8jfeBg9u3Whc83COFubJQmLFYR6eRAQdpOD87axf99zjBu3Y8C0ETTJm7UG06fRmgC8ru1jQYtRur7TxoeFWk5iYLfWtK5ekLyvF6/VJsgKQjzc8Y+8we5JGzj8Rxi2bbrQ98e+1H+Pb9oXF9aye9V0Fh3154lPHPAN434bR/s6pShsaSbB5EcdQNqw/xqrmg5m7smb3I9WYFOhIdWrV6Ss23R+ueBAkYI2mBnooYeK6CBfAgNDCFcYYWRqjXMxR3IA/xupXaaitG7tcdlE4MMFIoj0P8PCmr2Y8zSQYKUGp3r96NytJz3qFKOgzavvDm1JCsK8nxMYeotjK3by28YHqOu1ZPCcCTTNAwYp/aniy0oH3jvK0eU/MH2/H/c9Q0lIqEvfhcPo2vYLytjmQJbt/vDelT2IgAhkHgH3I9PZvG4la88E4OFviLnVt0w6MJ5WlQqQ18wYWXEq8/SV1EQEspaAO5dWLWP+uGVs84/CwDQHJXqtYlqXGnxV3A4rs1dHHzWquCiCPZ/gF3ON5a0XclHlzJfDhtKlfT0q5X6bygOOTpnJ/Pk7OBwcg6mdC+V7LeLXzp9RoUCuJL9QUxMfFUqw9yM8Ay+xqNE8bjpWounkcXRoUJkSrzLlrAUvrckEAhIWZ4JO+IhVkLD4fcLiCDfcT8yjdovFeAPq/I0Z+NMI+javRonc/zUXMRyf+4+5vHcLR8+c5JF9R4bPGkFtez7iWriRxMREER6u/UmLDfb2H3GkZKpdKVCrgwnQPafMDmtrQ0xMUljBkNtc2zuP5t3X8kL7FpeWjJ0xmm71y1LY8r8uHULxuvmQC7vXcPTSLfwLd2HIxH66vktcxiC5zY2zy7ayY8M2jrvd50mgJRZWdRi4YjSdGpShUE5TTAgnKiqGyEhTjIxyYyvhZHKo7/6/Oh7uzuPbtvM59dCXGLuq1O/Ul+E9a1HgxREObpjDuO1PiY5Xv3M/2gfgtRr0M10af0EFxw+rUtZ6t/ZmSiDBwWoUCity5DAnZ7Z5kIZ2zATojj9qtTVWViaYm6ewd6M88T8/ny+/nYeHSoPKqT49Rw9lQNtalLX5r++OCPwfu3Fl306OHt/LX5YdGDFnJHXyGpEzResZeXJj9z62LdjAocfXuOurLacGfRaMoGur6pR2tMScKGJjIwkLM0Jf3xY7O9BPZRidQgF5WYYKqFArfTg5cxy77kZgWK07rRt9Ta0i2ltjsolAVhG4z6Gf17Fz7y5Ouz/jeag9joUaMWDhD3SqWxJHI4MsEhRHEB0dTUSECYaG1rrjtmwfSyCMyMhYoqLMMDbOhY08+fVjwX5a+4n14cWtoyxZcJp8A5fTtrwZ/7in/1+t8TrEyjnz+HHecQJNbLAo055FaybQrGhucpm8bTFD7dSlIB6eusnp7TM4+swMx3p96N6tMVWs3yjEfSuTx89n3tbLhObIT4EaXZizeCSN85tj/NaLUiVqZQD3j93g+JbxHA0oSoV2A+jQogalrT6t7pDafhoCEhZ/Gv2U0lpKWPw+YXH4E9yPz+N/rZboAscS3dYyZUgTviljnezsrEjvOzy4+gd/BRfgsxaNKGUJxh/tojyY5w/vceWcJwrLotRvWxXtTckPWmM3pSMpXV8XS2yUOye2XSRA40L1hpUo5JQ7WXtdFYNvcW3PPJr3XKfru/ID9jB7cG2+KGJJcnlz2LMr3Ln+F4/jilD12zq6vkuy7NTbBdwPs2Lf7+xZf5ibtz3wwwa7/F/z/diB9Ov+BQUMDV7OKA7gya073LgcgJ5dMWo3r4j2/CBFWXS62n8ihWnD4ttz+Lb9Ak499MOu7g/0GvIDgxo6YxYbRsi9w+y8FPD30hRvNCtBrSTkyjrWHHfH6IuxjBjajS61nXWzjWXTCmjD4uec33+FZ35muFQuS7mKBbLJU+W1s9Y9dMefFxG2lKpRnpIl8mCRkoERqQ2L51KjyQKeqTS4dljM+CGtaVbJlqRzit+2qyi/hzy+coKLPs5Ua9WYUrkMME3u4O55jp1Hf2frhkNcO38fL3JglqMabccNpW+PGpSyyUFizh2Kt/t9Lp10J8rMVffdYWtk8GHrI6fEQ16TvgKqSBT+RxnRoCdbHppRYfgchvVsRn0XmVeevh0hpaWJgCoe3A8yc8d+jqw9yu1nfgSTh4JlG9JxZE96fP8ZTpCF1usM4undu1y/4IM6d1HqtKqsO2/8aJcUadJJn8pO/Xlw9Ra3b4RinK8ENRuV1dnKls0Eop7w4PgyurVfTXT3baz+sQZl81gke73I84OsnDuPH+efIMaxOJ8P2c66waVwMDVI9prc/9Z+Lt8KJN6xIpW+qEChN08un2xh8oT5zN92hYRitWgwZCmL+xRHO1E4uc++z+XN/HFXiVmx6lSoWAznlE50yCLd7nFyPgcueeAelJ8S1WvwTevKqV63PvLBUY6evcSfj8Iws3eh2P860LmqHB2SDhEJi7PIB+ZlMyQsfp+wWBFCiNtp1v4yj2W/XcGy71am965H3aIZHSUFc+/kXjbP28gNw5J0nbuERk5gkaLZZ5/SwI4lMvgOa/sO44CfNXVHTua7muUonJKZjXH++Nw5xuqZi1m++wp5fjzJoh7V+Cx/clHNe/q4H2LZnss88Ap7uQNb7AtUo9XQumhXR/77iz2Aa3u3snXlPp5aV6HztBk0zkfKn4r7ntXLsm/TqCD0MlvmLGLFphMEVuxFtyFDGVYzZdNDEpRxhOzuQZ0xB7gZVYdBU4cwtNeXFMiyYKltWGJYvHPcJPZc9CNP42606diKqtliRnxiWLxuwAj23VNSuuNgWjWvS9m3/lzwDVdlOFGe51gzbS7Ld13CuMNyJvZtRtPSKTl4pbaPtEvmn2XH4Qv8ed/v5ZtzYJazCu0nNKaYsWGSC55QHl84xKbpK7igKESX+cv41sUEK1m0+z3QM+9b1NF+BJ2ZSOOOG7ij/zUD5k6gd4vPcM1mF4yZt4ekZh8koA2L3Q4wffs1fENiXu4qLy7lvqRJty8o9EE7z4xvDuLmoZ1sXbKD+xbl6DJzHo2d4K0TFzNj9TN1nfy5uHUd2zYew8/pSzpOmKSzlS2bCbwMizu3XMR15/qMmf8LPWoVpaBVMovYRD3h+pGdrF68mUNuehSfcIjfOjth8TFmh4Xf5eyuTaxcvotLcYX4Yuw61reVdS3fPTK11ywv2NWrKdN33+B6cBUa9BrEpOUdqJKaIe17jZ2rZzN/02H+fBSOVdEvqD92M9s7y9WhhMWpGUif1mslLE5lWBwT5IHXk1s89IlC5XuCGT9u507xtvRrVYOvXD/kzpIFDoWLUtjVDtNwLx5dfKBb4uL1ZluE4kUKUsxBn8hALx5deOP/uhdG4nn1KIc3bOJMlCNfDVxGh9KQM8td8CuIDXfj5Ixx7HiiwbXNJFrUKkdJWytsnVwoUanAW2cARPs/xsPtAW4+IYS7H2fmuO08rtaHH9tWo7xzRi/eFI7b2b0c2r6Ha7jydZ9ZdCwtYfEHH06DzrFp8W5ORrtS/dsm9KrhnLJdapRwZxPDl53GzdeFOp2b0aT5V5R1KEjpaoVIWeQMxHrz4NYTPP3D0a5S/d6bmQP5XApTytUu2Rmo/ygj1puHt9147hf2YeX/q+KJy1D8uWwGey64k1CxPY2at6Z2tjhfSlyG4tSsCey6EUiu2v1o2rAen+W1IKd1AcrUcEWbmb/5q4C40Be8eHyde95xEHCSX3/azl/O39K5xdfUz/BFsaPwuX2GI6tXcSTQihqDVvB9ORNeL7//3gNX3phWAnlKf0XRfLl5vcx+sgWpiAl4yKXpLWi13B1ltZ+YN7kTrb8okPJfTGgUaKI9ufrnI4LiVWhvm8j26QrYuJSjcKGC5PmPeQ4RXrdwf+qB56t73Z9uU3W/sdPTy0muXOFERCSgfvcKVO/XUn0DyFeBWiXsk6xJmrgrZWw4gQ/OcMMbVC+ftft+hSR9VwTPLhzg8JYdXIjPT83+C3TnjabvOUFET98Apwp1KeZggsW/sjANGnUUnlf/5HGwgthUf/gN0NPPTbEvqlDAyjjxVzFRvng8dedxiAHOpatT4oNvNmvPS2LxvnVF9+DxMMWHCIfx8Nh2Du4+zD3TMtTuMUV3PfXhmxUuFcvj4piLnB+yaHaEJ4+ePOPhi8QPp4GxGU4V61LCRg+TFPR/fMBjnjz1wN0/9oOaZGHrRIESlXh9+Rv0gAt3PdHYFKOwS+KxRR0XQfjzG7qZmLoHimeKzRzbAoUpUrwQ1ppQ/B+e48YL3qifJdaWKvTDjvDDd3O4DhT4bjy96lej9lflKeySF5u3/CQ17OklHnn44+fnzt2zh1i19R5BtfqyomPpJOsJfyBCxD3O//47W8+EYly3C3Nbl/jAHSZ9ew4cXYtRuLATtrr2qdGoXn32lcSa5ce1mAuFnXIlP8P6I9bqfXelUcQQ7XmV84/Os23YMo49eoEfqQ2LtQM3iCerJjF4/m4O3/XVVUfC4rf3iswsft/RmjnfJ2FxKsNi3+u7OLBmCov+UJOgCOG5mz9Rag3mdvmxs8mVsmA2uF4wRQAAIABJREFUQYkyOpjnTwOIxQyb/M7YWBajTucedOxQCtPLaxjVbBpHX48ZU3I1Hc3EId0YXAsenNjI5Lo/sg3I5VwCR0sjjBMiCfEPJCA4Cu35kZ6BEeYOhSlgbZyK2akKYkKD8PcKIsrACDOHwhS0NiIh0gefgDDCY5OcXesZgJkDhQtaY26o/zoYUcaEEhbghW+UobZyFM+T4z/WUHrPD4QmnriIYLw8g3h1imNi40weGyssTUtRtVEbBk5rTtm37N7rj5Xs2rCIdZdVqGKCee7uj3buSQ7HQtjnzvGWk+O31VGFIiYUPzdftKdopvYuONlYYG6U3I9/tN+3sUSFBuHjE47CQHtzoCDWJnoYqCMI9AkgKCwGpXa2sZEpFg4FKZjbGL3XiVMckYFBBPqGEGtshrWTK445PsYyFdEEe/gSFBGD2sIaa3tHHN9cCDU2GB//YIIiksSdevq6/i3qmBNTI33iw3wIDAoiXJMDS3tnnHMZgiIEr2f+RMSbYpXXHjtbYxIiQvD3CCBCXz9x7OY0ICV07zlaQBmG34sAQiLjMLC0wdYhX+J6YwkJKEI88AiIJk7fCjsHW+xymSXzs/vClK7RiqGL2lEpmQolaDRE+T3A+8EB5kxcy97zjwj8z/cYY2nngK1dbnJoT/IT1CTEh+jG5+tjS+kmtOrYgWFdPyMlS5EnJGiI8n2A98ODzJ+8jt1nH6Bd4lvfxJyc9gUokDuFVykxgXj6BhMWbUAOa1scnXJjnqDR9a2Hux9RKo3uIZFGOW2xsbPHXteAlG3RWp8QJXEmtjjY2eJg+fa7WqqoAAICgwmK1H46kmxm9jg72eguyl99+tTx0UT4u6ObyJ/LiUIOVuT4mNOsEpSoYhL7Rnvs0J4+Gls5Ymdng425C4XKf8eY9V2p/JafAwbcOcSR1WOYfTrRT7uPSKUaM1sn7GyssUxuHRxd07Un7ZH4PvAiNCEBIxsn8tjkwtI0BccfTTzxkcF4PtceO82xd8mPtYUxxpoowgKD8A+MIF5bhL6B7rsjv7VJkmO39gZdCP7PA4jUN3j52dX/CJ/dWMJ8/AkKiiDe9NWx442xGR9GUGAQPq9nCr4cA1b5KOigPe4boogKIiTAh8A4EywcXChobYy+KgxfrwBCo/Qxt7XFIW8ODOPC8XvsrTt2W+Z1xT6XGWbJDdn4cIKCAvEJfjVT8WX5lnkp4JALq2R3kLLPw7tepYkLJyzIjxehavQsHChcwJqGozfTq34ZSqV4ndJIgp+dZVnTb5n+wIwyo7bzS7fa1PzXb1zfXhNVXCThL27icWcvw7ov52potO4zYJTTDls7O6yN4gj3e8qLcO2pQWGcbcwxJYpg/0ACg5Xo57AhXyFrLIhKHL9KNSZ2ztjb5E7ZedN7MKoiA/APCib4X8cOB/I7WWP5n8cOZwo7WGJhkkBMSABBAUH/CJ7M7AvjZGOOmdHft4S0v0aJCfFKDF/ecmzSVT9BDVF+PPQKRZE0MTTOgYWNI4Xt3pjiHRdKQGAQfqFqTMxtyFfELuXB/hteCao4YoO9cHtVv3w21Oo+mS5tW1K74Ntx3Q5OZcOWney7+x74xBLm7UdQcCTxpjmxsnfCKVcKv3dQEuHrSWBoNGoLO2zt83yEG1fmGBoWokSJB7i5qYn9sIzs7SBG5tBgMtv7V6e49gQtyRbl94iLS1oz4TDEfFCI+XKnqkiC/AIIColOPOc3NMbCoZDunD9lz9IAdXSw7tjmH6WHcU57XIvkoenkw/T70pp8//qxixJVvAf7hvdg5bUwfN84HP4bJI5wX3+CAsOJNbHA0t6VQg6V6L3qV5oXBnVgACG3D7J120ZW3jKl6fBl9KtsjqP2vNjM8D2/W7TfyD4cmzqMtScecD80uXEbT3RIMAEvEq95Xl8zqcPx9w4gJCI28Zzc2JycDq/OmxSEez8nICyWV5dE//z/32WqY0IIDgrAL0J7nNQet3NjREnaTZtA65olKPweP0bVndeFKoi7/zvL121l6cH7ugLNcjvSYPIhBtYtQKUCluRM5o5B8KXVrFyxnAV7buH7ZqpuYoNjHhtsLE1fL5mgXZpNe07rFQoqC0ec7HNjbWFE/ioN+W7AZDq6BuOhPS+6tpjes/ahqNCbDm3a0qisNVYmkfj9/hPdlz9AqX73nRJlqCeeARFEJ+TE2s4WRxuLf5yXR/s/wickHrW5A3a2ttiYqV6e1wQTS27yFXPEykRJ1Mtjj8rCCus8BbD/169nnKj6XUfadf0GlxcH2fFLB91nU/GPm0iulK9VkxYdTTnafREXMMfGJT82FsVp2K8/7dvWeesD6O5vG8SynWc5+yiW6LAgvL1DiX/HeVOCKp64EE/dd4cuTDexxt7RBjsrMwxUscSGBfDEJ0J7Uku+oo5YmRphqI4mLDAQ/4AIVMam5HYqiqNFCpZGTO4joft/Qb7u3ofvOzagSo5YYsNfcM/tRuJn/69I/O2b0LVPW3q2qYGrgxO2mfSXSdrzwtAAb7y8ffHcO5Ieyx8QGv3qLlfqwuKEBDVRvhv5uekUtlx7iter01CZWfzWESVhcYo+aJ/MiyQsTmVY/LpnFaEo3NbQstZkTgdGUHXkFob3akeDwu/ue+0XrjLcDbc/VtOl2RxuUpG+29bQt2FZimtPzrzOc2LTDOqPPZAYwpjlxMSwFO1+nkqPNl9QxtydOye3M6PZFPbo69NurQcTGzvjqjrJuhnz+XXxER7EKzGycabKhFPs7FJAFyanbHvChbVL+aXbXI5bO1Fpwml+61oAzekxjJq/l/3XtXGXBo1SQYzaHE35URzY2pOvCuQmp0FiWPHi4nq2TOvCqDP20G4tT6fVwsXWHLVajUajQV9fHwODpAttalDGxhCvTEDPyARjE+N3nyRGPuLusdX077yAC9HxuplNJfuuY3q/Znyb0pX6Y30IvL6SlrWncEWppvbUo4zuWI8a+VOi5IP7xW1M/HwYW4CyY46wtNeXVCv47hVLNap44v0vc2zTMsaO/h1Pm5pMOPMb3YuaYB18kIXj5rJ401meKFSY5y/LVz/u1dlrg9jE7R7HZs1h1sg13ChSiXbzLzCjnhFmhnofuK7xHyz+djhLD1whtFY3Og+byrTGef6G0CiIvbCYodNWsuzwA/T0DTE0McMsR05ouYTzP9amTL6cPPxtOAvmzWdHyFd8M2wZqzs6Y+y9kR7fTmLfvRJ8N3skgwe7oty/hinNp3DAwko3difXz0X+1E7qTtCgvfCNjFHqwrrXm7ZuxiZYJJ1W4bWVsT2ns/7obXI37k+fnxYxoDJo7zR7rG1J05/PcdesFaN+GsCw9pVIce7yjqGiDYqVMcEcHVuKoVsDcQvS19XLxMTojYs4NfHRsSjVLtQbOIL+Qzvyv3ymmCWEEf9kDa2+npKqY8urKmmDYlVMGEd/LMWwLX48Dvy7fOui1fjf0JWsba+dYa19UnKs7uRYX1e/t9xYujSTDmNXsvl0Lup1G8iU1Z2oqgxH7bGJTg2ncvRZACFqDU4NhtDnh9GMreuQ7IdI66OKi+DY+DKM3PyC+679GT2gG2MaFcNIO7beuHsQcGoWsxevY9kJ7SrjCSSoFcREx6MuN4LlS/rQompBbAwTPychj8+yf2Itum4F2q7m5E9NqV3c5vXxR09PD0PDpOmgti5xxCtUJBgYY2Jm+u7jT6wvgTfX0anBVM5HxBKVkEDhNlMZMagPvT9P4XxzVRR4rKVt3Skc8Qik7MDl/NC/F82LJUsHhBHud5CxBbuyOV5J3t6r+blfC5qXffdTShJUChSh97h5eBV9O6/kFhUZeXgrvWq44BJzjh0LFzJt1j7uxGlDPWsqTTjDlm5FKfR62sxTru9cxdTWv3DY0paWyx8xrWEunC3/vlGYktr/+zXX2DZoCvMX7udx2Xo0GbXq5dh8+UqNkvhbW5k7fxFj1l8FPX0MTcwx1/6Us+mvbBnRlEZl7Hl+egHrfh3OrzcKUXXEb+zoXZzcIbsY32Ma64+ZUWngEMbP/RqHO7uYUH6A7tjdeOFfjGtZ4d0PrtSWf3s7CxYsZOTaK/8s/9sZbBzRnCbl3jHm1fHExin+GQxqm2ZkhoX2gi/ZRe81qOLjCPxrN7tWTGHQ9nBMq43nzG9dKZdbG8amYtP443v/N0aWGcAug2r037GS3vVK4ZqCwEJ73uJ3+xA7pzRj8B5tmQYYm5lhbKRPgfoD6NFvCB0dbrF/WmN6bVFTZtRhVvSpTgWTC6ydMptZS59h/nVv5hzrzVea04wt2IX13sGUHL6RYb070Ei7JlNqN1U8MXGKN8IHPTA2I6eJIfr6emiPHb8uXsfyfx07RrFyaW+aVynw+tgR/OgMv0/6OvHY0W4tp3/6llrF1FzdOJMlMxay6Z7i9UzqciN+Z36PL6leyBLjl8eeWO+bXF3Zg1qTr5NQYRwbVvSiaSVn3TqSui1BgyY6gJijYynbfyfP/KPQNzLBxNgYo6K1+LzLeA4PSvqDWA2qG+uY+usiJm0Jp3i1zsw8MoSaphbkMNZH/+87ycnIaVArlUR4XOfq2v40mnkLVdkxrFnai+8+K0ByzzdSK+NQxitQJBhiamGONh/XS1AQGxOvs//7O1gPPUNTLMyNdHXT4yqb+05kwbJDuJdvQLNRy1nVNukve1QoYuNRKFSo9fTRNzTBwtxYdz6jhxcHRndl5sZThFQZQt+xM+hTxRCNKvFCX3sM1x7LX8Ki1h7fYuP+rqO+XvLPk3ibWkICaM8t4pRo/jUFUg8MTchhbvyyfakdsIk3qUlI/P7SGCSe7/7jgVRJ/q/SJOhs9Q2NMTYx+/dsUb+jLJ8yj/mrT/AoXoWJoyufjz/Mrq4FyWWW3GL2GpRxsfieXcqSJYuYcc6CIo1Gc2RTR91SW8ndP0tZy2+ye/Q05s7Yyd3iNfhmzEa2dkr86ZHq6QZ+GjCHtYdvkTg/T7uZYmBUiVGHd9CnmiNOFh/63ZKSWj7m/KrFTO+5gBMvr5l2dS2AQ+RBZgz7lZW7L/NMoSKna3XqjtnCzq7a+nuyd1hHZm29wCVfte46LWehytQevo71XYq+PvZoSw++tIpVC2Yw+iA41R3L6V1ddb7JX5GpUMQpUaoS0Dc0wsTUCD3teVN8JMfHl2XUZk/u+mknlmjP20wSz1kSEnT/j/12EQd/akXdUvbJThQKvb6FTct/Zdx290Qs7fl+dDzKYt0YP6UffZqWI69R4liKC/XmzNiCdN+iwufLqawY3YmeL3+plxDzAr/LS2hVbybXVeokv2LLQ7kGXRm64Cc6FHn12X7rB48EjRpFTDRum7vTc84JLqrq0Wv4YCb1/YKkz5a+8HN5hq64Q0CFMQwe3J9+laN4cmIFPVot4rK6DYvuTKNFKR9O9J/I/KUHCarRih7TdzDm87eUm6DG+8p2tkz9npEHtP83wMTcTHdM1yMBtVKBwtERy1JlqHvgCLuoxLCDW+hdsxAuKXlIRehfnNmyiMED1vIoR27arfNgSl1LnP5xzZNAnP9Dbi3vQJ1pt4jSPnTbtQtjJg1gcJtKOATd4ubuX6g2YDfx6pbMvTqdNhXzkyf4LNvnz+enn/cQVKgc3y+7ybRaYGGgIC5We21shJGJMSYvv59et16T+H/tzUrt8UXPwBBjU4v/+DVCAhrfG9zYMZnKQ/Ylfu+bm6CvUqBUqnD9pg+9xi9gcPW/J2yk5FOXXq/x+nMN2+b+wNTjr0p8dc2lneSS8rD472uq0gzf6ssj7cybl5vMLH57b0pYnF6jPH3KkbA4ncPiiPuHOLh6En1X3CYqKh41FRmUNCwOu83l3Yvp1X0Fd/QNaLH4JqPr5ad4XjNenJzJuiWzWHIuntioOFRJw+JcSuJ9/mDfisVMmLIbj48YFtubKl9elCVA5CNuH1nN4N6ruWVgSo7OKzk0pgE1iiQuwfFfYfG9e/fw8fEhT548lC6d9Ldcnuwf1YOFe4KxbDaYfsM78b93TZ1MUKOK9MDzz5V8/+0sbqg1FP4EwuKgcwtZuGQZc/a7ERtrjFnSsNhQQZzXCTbNWcj0BUfwTyYsPpmzAA51JnJi8/e4mhm9fEDe+x4wkgmLX+xgYp8ZrD12E0+lhtwlv+abIfNZ3NIJjC3IaZYYeKh9j7N17jymzLmKomwLJuxeRPt8bmzr2oxZB/UoNmASg4dUwfKPjxAWR/oQcfpnyvf/jdAo3VzIxK1EA77pNpKtPcr//bcMCIsVoZ64bepOg0nneBGiQJNQmPoDR9B3YGu+ev0zS+30hT+ZV28EG665421iinPNdrQdNIWf65p8UFisCHvBs03daDD5HM+D4tEkFKJuv2H0G9yOWg4GGGrDBhPthfZ5FnwzkvWXVRTpN5S+Q9pT6820/G1hsTasV8cTfX81gzv/yr6bzzFPRVgcG/yc81PK03tTBM9DNLqLZlMTE5yrNaPZoF+Y2eSfa69plLHExcUTr0qAWB/8rq+nS5NZ3DQwxbD5zywf3pYOnyW+57/C4qdPn+Lu7k7u3LmpXFk77/fV5suZuWNYsuYaQeU6MWjmSJq9a+k3beATH0L0/VV0ajqLUy9CsPsEwuKwGzvYtmIGozbeIzpao/veGf0qLDZTJt7IWr+E0WO28jiZsHivUQ6MP5/K/rUd+dJFO1P0Q7ZkwmK/wyyZMIcF60/zSKHGPE9Rqg3fxvr2zljkyIGFqbHuwk4ddIUzWxYyZMhentvVYdKxjXQsGsAfE3oyZ6MHhg0GM/yXNpT1T2VY7H+U5ZPmMm/1CR4q1Jg5FuGz4TtY194Zy5x/l/+fArfXMv7X1Sz6/d7fLzEyhRaLOTnmf1TMn1xU58/FVdNYtmA1ux7FEmNg9/5hcdD9/7N33mE9vu0ff8muREZWRrI32SOyV7ZQRkhmy8weIaPSlhElWQ1EIiIjM0nKbu89tLT8jvuTKDIf3+f3/PG9jsM/Pnf3vO7zvq7X9T7fJ6/ddtJZ4yx5Xddxym4xozs1ouYvVFHNeOHOxUNb0LR+Qna+8AddWHTUkvnD2tNGWgAW1aiSG0bYLStmKO8nsNoAlp+wZuFwaeJObMds3wUCG6uy4ZQBqg3/Eiz2tWDJDntO3/oEOoQ7XKM+YlMt8d/UnybS1SkbO6JFsWPueCPR2KXSZEMOr1JBtVfxC18+LJam4MML7tgdYM9i68/ZXhWrSSI+3oADK1RQ+xR7fgqLc2JIeGqP+ujteL/PJecjyE3ehLbmXOb2kREtwpZVA8bibbSK/QfO4BbyEbGKVakl2xSF1W4cU5Oj8S+rdFN5e/MURzfoY/U0m/e5hdBt/S/D4jAvU+wtLHFNGccKB1PUmkCl6NNsWLwf53tvRBkroibZhDr9V3LRXg35qpWo8lNY/BTnVXs4aHsV39qd6DBWhxPmU0TFhsQoIsJlJfrGJzkb3YUx81exR7c3UY8eiQ7Vt29fJCVLVjnSCL7jhN26bRyN7ssaN3tmtRYvNz38p5EqPwvuGjBQz4nA8JSym0s0QqrPKi7aq9JGouqfpV8LhXcjT7JshhHBPVegqTGFyV1qfTlOUR5EOLJspjFXXkUjnEG70YuYv2Y3pYc1oj8oyic36iZnLS3Zue8ikb8Fi6Px3KGL5XF3roV9IFei7X8VFj8yGcx6m7vceFtYdsG/QlWqDdjGSZu5DG/f4I9V9D99zp83+A4slvhITthlDu8yx9T2JillYHERedm3OLpgGwdO3yZA2JdYRSrXa4HkTGueCbHnk3/Tn8PiJ5wyPon7tQLkh01g0aohSKdE4mPQhUUn0glPLqLwI3SespqFOutQ6wg5qVGi35e7VWfg+susnjGI3o1/fCcEEUveh1xy8opAWMSOcGTexH3cjMkib6g263U12TSmeCXvR7A4LfQBV3cooW6XS24Z4XAFKjboRS+VtZwymyR6t8v/3OSSlRLAybnj2XM/hfDUAgqaTy0XFue/PcTK+cY4PRSjq+ZKVmxUoUPCZWzU52Do35M1HidYODCZe6t+ARan+XPrlBWrdI7gmy8skXRB58wR1Ps3o5l4Ev7OVhwxsuBUaEUq538kDwXW/nVYnEXi25vYzZvI5geFCOEZsQ5M3bQVHa2pDJDOIO7lVQ7MUWHvsypMsHzEusld6FLhO7A43ont2mbcEx/FhCWLWdL/K2+XKGe265hy6kYQQiWLJj1GM2v7Sdb0La+vpBN2zxlbvSXseCScWBeWOWyi8V1LLl+4wb2Kgxg2dw1Hdo7hFw3+fv3V/AtbFuV/4ENuNrmiNUahY979NOd6S9hvwOKSOdWY7bcJE82pvpzcv7C4/Af1Lyz+Cx34f2gX/8Li/xIsfn1uPUfPenDFX0gnjSUiSUjpFz6bX8HiwhySX93C3VSPuUdeId2sg0gZLGRSf0iPJSkhnsSs4h5UoTQsFlhtQQx+52ww0zfgTPrfUxaXUSYX5pKdHszz+87sHbeVK9Ka7L64BpX+8gj6qu/B4pyAs1gdccA1WhblxVtZN7AaPLFEeesFgvyDiE8roGKt+vRQnsMMtdn0eLudhYdfUlQ0Aq2DixjbS060/+JBcibpUXcwm6iMaVAhDRf87yqL/Q5MwtgtjIB3CSQkJJKQISS1SSJZGhYL2ff5EfjYG2O6w5wrH3+sLL4uVpmKkk1pJafGNpflDJOv9x9Uaf4xLH5qOZzV5ne59TaX5kpqzNTayoJBTUWpjiXt5Vk9Dp26xPn7icTGZ1JUtSb15ZtSp0oeaRHBxKdD1boNqVdPnIpZycQJ1hRiFZFu2p6GUhWp3GIiCxZPR21kW35cI+w9UU+v4rJrK0d9YwmKSKWw9Fe7mhRtBqugt+swi7p9Orv/NizOiSb68Wn0Zm7GLS6bD0WDmbd7GeqzhtBNpnYpjzphtJFJ/OtIkrIDuGJuyxknX5J7K6OyTJ+tbS7/mbI4J5ZYv9PoqmzELS6H3CJF5uxYyry5Q1GoX0d0/JyUCB5ZTmDrlUzeBESSlAXV6tWnXv3afO1AQnYC4TFJpGZ2/qIsFm6toIDKC+So5hzM3PxJ7fszZXE4/uedOLbNEe/CPDJjXhAhpDOWmlhUEq9JrRb96D5yEYeNJiAgnG8UTkV55GdFE/rOnb3jtnAhczgLD6xksWpP0UTke7D4w7vruJw4jNGdfJS0LNk3oSFiT6xYZOSK1+2nJCZlUSBeh/aDRjNzxT6mRK9m8eEXxKX1QnXzPFQmdftS3PBjnujazadMwPRWFGJj/3eVxUGnlnPQ2QfvwFRSkuKIThEWVwRdUylYLNDegjgCr9phprsOu7gfK4vPC6Yf4g1o0Xw6qw4sYYJiK9Gz+rP2Y1j8wnEeO82ccH6cRd3OSkxebYXOqBbICanWn1S5IVf34ehgy/FbiURFpfFBTIIGreSoU62Q7NgIEoRrlqqHTCNpquenEfs6CiE7WUq2DQ0EG4qmSiirqqGl9m1mwctTCzE0O82Zh5nU6ajIpDUH0Bslj1ydL8f/9rqFTh3LlW262F1+yM3XiSSkl3YsrwDSzVhkcgHtcZ35xq5a8EuPdWOb3hG830YRnRRLYkJysQ1C9fp/DItTX3vhsXcqs+yzaad7EXudfnRrIvnTyuyk+XP9uA07DezxTqpExUqj2ea+hkk9O9BCqrrIezTOz4VLtpsxvZpMaHC8yF6rbvNm1JWqREFqHInxaeRUlqZ+s4bUrpJJTFA4KfmFVJNphkxdaaQadqbLiDnsWjP0J30pn6LCaNxWL8TW+wU+b5PLLhiKVYLazVl5+BZaSo1oVprFf4odIW8vsXfsFtyyR7Lo4Eo0ZxRXQy8fFgvZAh/ISk4iLiKBjNx0eGLBuC1XiCmoSdMeqixdPgeNSZ0R/4myOD3sATf2T2KuRRyZH6H/chuWzJrAiI51qft1FeInVize58J1UWxKQzRs+KQCq16/FXJ1OqO6YyMqQzrS8nvK8IQbHDM5jtNVP8Lep5AUHU1iSTf8DVj84cU5TtrsY4U7jN3pxNGpDUl2W8K8La54BSZ98a0WjUuaicYlBq7LGNoijMvfUxb72aBlcoqLV/1JTMogu2J1qtWUoUWLxlRpp4mF4QQa+e5gs5Ejjg/F6aGswYZds+gWYCS69+0WHmK9Si+65t7iuKMDux1ukxQVQ3K+BA1ayqGyzZlpVdzxuOTOJT9pug5VQcdoKp+XkZ8eQnf/ed7JjENNdSYzu0uLbJvuWc9gi3Ms/iEp5OYV0khJo/j35vG88rJn1uFQWi2x4Pzy/rSt/wfLZB/zIe8qm3prcyZSgXGGuizXLC68l5caSej5dSy09CHoRTTpufkIeKaaVF3qNpBFvmVLxmx0EmVGiZdIUwuieHjKHLPN+zif+xNlcV4aH8IvsGrhIfzS04kTxcb3ZAp9q1b7/yosvre7D+uPPOR1o9moqM1FvfMHYp+6oL/Mjpfi8zC5sYFpveXKKEr/7Pvys7/6DiwWBkr5odyw3omZkS23qpcoi0v8WrJIDo8hMSWTnHh/Hl8+xiKr+6K43n7oCoy2TUGxbX1y/1hZnMWDw9qYH3pAXOsFrN46hc6BFgzSNEZYwygoGojqlnnMVR+FQv2GImu1vPRY3tqMYdSeF2QM34f1qumo9fx5ptfnOyRY5OSliMZWNvN3czaoOYrrdVm/fhRC0tOPYHFq8D3ct/QXZWXIz7Nmw+SudKwawCW7Exw5lYDkoMUc9NJDEPeWMczKCOLBxdOYGF3kdWE2KaHviMv6iKALoMW0MrBYsBTwtRyHwYVYnjyPJzXrI9XqyCDTsDbiBRkkR4QRmy0usverI1FAVkycKLYUSNSiTqPm1K8pDu00sTScSPfGNYtrf4R74XrUGLXtHuRXr0k7TUeOrhhE58aSVK2YT3aKP3cuncZix0XC3obyEgVW/xVYnEhISAwxMRUQz4ki5Yk5cwyuEpddbG0GValZX4EK2x4iAAAgAElEQVTRC5ahPrUVFa9u+vx7j/UemGgoMkDycfnK4o83MJu2nmO3pOioo8OGbWMR3IyFbMoYt9XoWt/grm8Yye9zRbG7srgUdRq3oEkdCUZtc2dJv5qlPOzTCLl7loPLF2H0ojrtNE9wcMUgWmVc5NAuK2zO5dFkwlJMnRfR+2ev2v/778K4zJs9fZdx+MErgn8VFpeaU12MyyFHbgZz+qQQ9+4png8T/vUs/s5z/RcW/793+L96Av/C4n8QFhcV5hPkuJhDN1MIeubLm5AootNLP79yYLEwb89OJSXMl7svX+O1dxMuz9MorwbBN7CYZIIuHsJafz228eXB4vdE+HpyxeEEHhGlz6Mn47WnMEpJjNBybCi+tbHI433cM87O6cXaO7I06NEW2bqSoo+v4LsU+caPoMyyNhSk3+bEQXuOnsukxQhNDFZ3gjPq9NH3JiLpi3mcRN0mNG3RkroZT7nzSnCWbEz7GXqsWzGNCT2bUmyjlsP7hCccmzoYg8eFyMz7m7A4h5RwP65bGnE2GNHqfXFrT/8pykyZ1ZSin9hQCJ5aT07pY3EH4oOu8zwik7Qy/njlwGIS8HU0xnL7XlxyfwKLRecjDLlk6TK0PY1qVKNp3+mMHzeGMe2/9nRI5JG9BRduPS/l3yZF9RqD0TqoRtfqDzlang2FoHBJuMHmWUuwuxdGZNMRqGnqYjB/NHKlhDBCkbNr22ax55gnXuGfblWNGlRSUGDg3bs8Ligg82chS7IZrdv1YfwsNVRmKdOz3DqRQiGX8zhb7ufwZX/epgupcQNZYDST/tLh+Jx046JXINV6jWO+0UW2DPx00N+CxW0penUPz0PWuIaWnHQzhmgsYMygTr/kL5cecoebBzSYb/SWNOQZt3oXWprD6NdSunwFZtJdTh20w8Heg0dvY8iQbE37AQs5aARblQy4+xsWN8IZZ4Tdw/vAPNT3vhEdf+zKnSzXHE7/1rWLVTofEol/do61KotwioLsXy7y06MsLBYNacNxWjKNvS6+xPf4HixO5unZw1y85oXXk1DePA0mToSA5WnRIpjY2AJq9pjNlEFNqRV2m+On/UhsrMDAmasxXjOE1tLi5Si4hJNOFMWfzZfyKZBrjVzT4usTJhRxr+7iJzhWlLKhIPMp11wd2G0WhGTvZVhbKiPmNB+VrW7cffVFQVa1Rh2adOhF86xH+LxOJSevHvKj57NUdw7zR7SluOsLQ+ww7FSGYugZQeGovwmL88jNCOHG3k2cfVtA+mdvSzk6DBzNrBU9afgTG4r87DQCTyzC+nYe757f42VoAvHvS7+E5cBiUnnj5YCNng4WoT+DxSX7akTbPm1p2kAK2U7DGDJeFbUeXy/3pBDo5sBFd28efZYgCscfyCJTVfo0C+XK92woEm9hvmINNhce8VK6F0qqOlivUqVtGbePFO7brMHUzJazrz6dl2AzMnAgfR4/Jjgz8wde4Z+2F29IE/" id="800" name="Google Shape;800;p15"/>
          <p:cNvSpPr/>
          <p:nvPr/>
        </p:nvSpPr>
        <p:spPr>
          <a:xfrm>
            <a:off x="1640681" y="748904"/>
            <a:ext cx="228600" cy="22860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2250" u="none" cap="none" strike="noStrike">
              <a:solidFill>
                <a:srgbClr val="000000"/>
              </a:solidFill>
              <a:latin typeface="Arial"/>
              <a:ea typeface="Arial"/>
              <a:cs typeface="Arial"/>
              <a:sym typeface="Arial"/>
            </a:endParaRPr>
          </a:p>
        </p:txBody>
      </p:sp>
      <p:pic>
        <p:nvPicPr>
          <p:cNvPr id="801" name="Google Shape;801;p15"/>
          <p:cNvPicPr preferRelativeResize="0"/>
          <p:nvPr/>
        </p:nvPicPr>
        <p:blipFill rotWithShape="1">
          <a:blip r:embed="rId3">
            <a:alphaModFix/>
          </a:blip>
          <a:srcRect b="0" l="0" r="0" t="0"/>
          <a:stretch/>
        </p:blipFill>
        <p:spPr>
          <a:xfrm>
            <a:off x="2627871" y="107092"/>
            <a:ext cx="6441988" cy="6623222"/>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030A0"/>
        </a:solidFill>
      </p:bgPr>
    </p:bg>
    <p:spTree>
      <p:nvGrpSpPr>
        <p:cNvPr id="1773" name="Shape 1773"/>
        <p:cNvGrpSpPr/>
        <p:nvPr/>
      </p:nvGrpSpPr>
      <p:grpSpPr>
        <a:xfrm>
          <a:off x="0" y="0"/>
          <a:ext cx="0" cy="0"/>
          <a:chOff x="0" y="0"/>
          <a:chExt cx="0" cy="0"/>
        </a:xfrm>
      </p:grpSpPr>
      <p:pic>
        <p:nvPicPr>
          <p:cNvPr descr="ANEXUTURE13(PART 1)_003.png" id="1774" name="Google Shape;1774;p150"/>
          <p:cNvPicPr preferRelativeResize="0"/>
          <p:nvPr/>
        </p:nvPicPr>
        <p:blipFill rotWithShape="1">
          <a:blip r:embed="rId3">
            <a:alphaModFix/>
          </a:blip>
          <a:srcRect b="0" l="0" r="0" t="0"/>
          <a:stretch/>
        </p:blipFill>
        <p:spPr>
          <a:xfrm>
            <a:off x="1615440" y="98012"/>
            <a:ext cx="8951976" cy="6604540"/>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030A0"/>
        </a:solidFill>
      </p:bgPr>
    </p:bg>
    <p:spTree>
      <p:nvGrpSpPr>
        <p:cNvPr id="1778" name="Shape 1778"/>
        <p:cNvGrpSpPr/>
        <p:nvPr/>
      </p:nvGrpSpPr>
      <p:grpSpPr>
        <a:xfrm>
          <a:off x="0" y="0"/>
          <a:ext cx="0" cy="0"/>
          <a:chOff x="0" y="0"/>
          <a:chExt cx="0" cy="0"/>
        </a:xfrm>
      </p:grpSpPr>
      <p:pic>
        <p:nvPicPr>
          <p:cNvPr id="1779" name="Google Shape;1779;p151"/>
          <p:cNvPicPr preferRelativeResize="0"/>
          <p:nvPr/>
        </p:nvPicPr>
        <p:blipFill rotWithShape="1">
          <a:blip r:embed="rId3">
            <a:alphaModFix/>
          </a:blip>
          <a:srcRect b="0" l="0" r="0" t="0"/>
          <a:stretch/>
        </p:blipFill>
        <p:spPr>
          <a:xfrm>
            <a:off x="1670304" y="137160"/>
            <a:ext cx="8805672" cy="6518436"/>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3" name="Shape 1783"/>
        <p:cNvGrpSpPr/>
        <p:nvPr/>
      </p:nvGrpSpPr>
      <p:grpSpPr>
        <a:xfrm>
          <a:off x="0" y="0"/>
          <a:ext cx="0" cy="0"/>
          <a:chOff x="0" y="0"/>
          <a:chExt cx="0" cy="0"/>
        </a:xfrm>
      </p:grpSpPr>
      <p:sp>
        <p:nvSpPr>
          <p:cNvPr id="1784" name="Google Shape;1784;p152"/>
          <p:cNvSpPr txBox="1"/>
          <p:nvPr>
            <p:ph type="title"/>
          </p:nvPr>
        </p:nvSpPr>
        <p:spPr>
          <a:xfrm>
            <a:off x="0" y="0"/>
            <a:ext cx="12192000" cy="698500"/>
          </a:xfrm>
          <a:prstGeom prst="rect">
            <a:avLst/>
          </a:prstGeom>
          <a:solidFill>
            <a:srgbClr val="FFFF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B0F0"/>
              </a:buClr>
              <a:buSzPts val="2700"/>
              <a:buFont typeface="Arial"/>
              <a:buNone/>
            </a:pPr>
            <a:r>
              <a:rPr b="1" lang="en-US" sz="2700">
                <a:solidFill>
                  <a:srgbClr val="00B0F0"/>
                </a:solidFill>
                <a:latin typeface="Arial"/>
                <a:ea typeface="Arial"/>
                <a:cs typeface="Arial"/>
                <a:sym typeface="Arial"/>
              </a:rPr>
              <a:t>ভোটের</a:t>
            </a:r>
            <a:r>
              <a:rPr b="1" lang="en-US" sz="2700" u="sng">
                <a:solidFill>
                  <a:srgbClr val="00B0F0"/>
                </a:solidFill>
                <a:latin typeface="Arial"/>
                <a:ea typeface="Arial"/>
                <a:cs typeface="Arial"/>
                <a:sym typeface="Arial"/>
              </a:rPr>
              <a:t> দিন পোলিং এজেন্টদের স্বাক্ষরিত আইটেমগুলি</a:t>
            </a:r>
            <a:endParaRPr b="1" sz="2700" u="sng">
              <a:solidFill>
                <a:srgbClr val="00B0F0"/>
              </a:solidFill>
              <a:latin typeface="Arial"/>
              <a:ea typeface="Arial"/>
              <a:cs typeface="Arial"/>
              <a:sym typeface="Arial"/>
            </a:endParaRPr>
          </a:p>
        </p:txBody>
      </p:sp>
      <p:sp>
        <p:nvSpPr>
          <p:cNvPr id="1785" name="Google Shape;1785;p152"/>
          <p:cNvSpPr txBox="1"/>
          <p:nvPr>
            <p:ph idx="1" type="body"/>
          </p:nvPr>
        </p:nvSpPr>
        <p:spPr>
          <a:xfrm>
            <a:off x="376517" y="666750"/>
            <a:ext cx="11416553" cy="5787838"/>
          </a:xfrm>
          <a:prstGeom prst="rect">
            <a:avLst/>
          </a:prstGeom>
          <a:solidFill>
            <a:schemeClr val="lt1"/>
          </a:solid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C00000"/>
              </a:buClr>
              <a:buSzPts val="2000"/>
              <a:buChar char="•"/>
            </a:pPr>
            <a:r>
              <a:rPr lang="en-US" sz="2000">
                <a:solidFill>
                  <a:srgbClr val="C00000"/>
                </a:solidFill>
                <a:latin typeface="Arial"/>
                <a:ea typeface="Arial"/>
                <a:cs typeface="Arial"/>
                <a:sym typeface="Arial"/>
              </a:rPr>
              <a:t>Pr.O.প্রতিবেদন I </a:t>
            </a:r>
            <a:r>
              <a:rPr lang="en-US" sz="2000">
                <a:latin typeface="Arial"/>
                <a:ea typeface="Arial"/>
                <a:cs typeface="Arial"/>
                <a:sym typeface="Arial"/>
              </a:rPr>
              <a:t>এবং মক পোল খামগুলি পিছনে। (ভোট শুরুর আগে এবং পরে যদি ইভিএম প্রতিস্থাপন করা হয়)</a:t>
            </a:r>
            <a:endParaRPr/>
          </a:p>
          <a:p>
            <a:pPr indent="-228600" lvl="0" marL="228600" rtl="0" algn="l">
              <a:lnSpc>
                <a:spcPct val="90000"/>
              </a:lnSpc>
              <a:spcBef>
                <a:spcPts val="1000"/>
              </a:spcBef>
              <a:spcAft>
                <a:spcPts val="0"/>
              </a:spcAft>
              <a:buClr>
                <a:srgbClr val="C00000"/>
              </a:buClr>
              <a:buSzPts val="2000"/>
              <a:buChar char="•"/>
            </a:pPr>
            <a:r>
              <a:rPr lang="en-US" sz="2000">
                <a:solidFill>
                  <a:srgbClr val="C00000"/>
                </a:solidFill>
                <a:latin typeface="Arial"/>
                <a:ea typeface="Arial"/>
                <a:cs typeface="Arial"/>
                <a:sym typeface="Arial"/>
              </a:rPr>
              <a:t>Pr.O. প্রতিবেদন  II (যদি CU Battery প্রতিস্থাপন করা হয়)</a:t>
            </a:r>
            <a:endParaRPr/>
          </a:p>
          <a:p>
            <a:pPr indent="-228600" lvl="0" marL="228600" rtl="0" algn="l">
              <a:lnSpc>
                <a:spcPct val="90000"/>
              </a:lnSpc>
              <a:spcBef>
                <a:spcPts val="1000"/>
              </a:spcBef>
              <a:spcAft>
                <a:spcPts val="0"/>
              </a:spcAft>
              <a:buClr>
                <a:srgbClr val="C00000"/>
              </a:buClr>
              <a:buSzPts val="2000"/>
              <a:buChar char="•"/>
            </a:pPr>
            <a:r>
              <a:rPr lang="en-US" sz="2000">
                <a:solidFill>
                  <a:srgbClr val="C00000"/>
                </a:solidFill>
                <a:latin typeface="Arial"/>
                <a:ea typeface="Arial"/>
                <a:cs typeface="Arial"/>
                <a:sym typeface="Arial"/>
              </a:rPr>
              <a:t>Pr.O. প্রতিবেদন  III (</a:t>
            </a:r>
            <a:r>
              <a:rPr lang="en-US" sz="2000">
                <a:latin typeface="Arial"/>
                <a:ea typeface="Arial"/>
                <a:cs typeface="Arial"/>
                <a:sym typeface="Arial"/>
              </a:rPr>
              <a:t>পোল শেষ হওয়ার পর CLOSE বোতাম টিপে  পূরণ করতে হবে।)</a:t>
            </a:r>
            <a:endParaRPr/>
          </a:p>
          <a:p>
            <a:pPr indent="-228600" lvl="0" marL="228600" rtl="0" algn="l">
              <a:lnSpc>
                <a:spcPct val="90000"/>
              </a:lnSpc>
              <a:spcBef>
                <a:spcPts val="1000"/>
              </a:spcBef>
              <a:spcAft>
                <a:spcPts val="0"/>
              </a:spcAft>
              <a:buClr>
                <a:srgbClr val="C00000"/>
              </a:buClr>
              <a:buSzPts val="2000"/>
              <a:buChar char="•"/>
            </a:pPr>
            <a:r>
              <a:rPr lang="en-US" sz="2000">
                <a:solidFill>
                  <a:srgbClr val="C00000"/>
                </a:solidFill>
                <a:latin typeface="Arial"/>
                <a:ea typeface="Arial"/>
                <a:cs typeface="Arial"/>
                <a:sym typeface="Arial"/>
              </a:rPr>
              <a:t>Pr.O. প্রতিবেদন  IV (</a:t>
            </a:r>
            <a:r>
              <a:rPr lang="en-US" sz="2000">
                <a:latin typeface="Arial"/>
                <a:ea typeface="Arial"/>
                <a:cs typeface="Arial"/>
                <a:sym typeface="Arial"/>
              </a:rPr>
              <a:t>যদি মক পোল চলাকালীন EVM/VVPAT প্রতিস্থাপিত হয়), </a:t>
            </a:r>
            <a:endParaRPr sz="2000">
              <a:latin typeface="Arial"/>
              <a:ea typeface="Arial"/>
              <a:cs typeface="Arial"/>
              <a:sym typeface="Arial"/>
            </a:endParaRPr>
          </a:p>
          <a:p>
            <a:pPr indent="-228600" lvl="0" marL="228600" rtl="0" algn="l">
              <a:lnSpc>
                <a:spcPct val="90000"/>
              </a:lnSpc>
              <a:spcBef>
                <a:spcPts val="1000"/>
              </a:spcBef>
              <a:spcAft>
                <a:spcPts val="0"/>
              </a:spcAft>
              <a:buClr>
                <a:srgbClr val="C00000"/>
              </a:buClr>
              <a:buSzPts val="2000"/>
              <a:buChar char="•"/>
            </a:pPr>
            <a:r>
              <a:rPr lang="en-US" sz="2000">
                <a:solidFill>
                  <a:srgbClr val="C00000"/>
                </a:solidFill>
                <a:latin typeface="Arial"/>
                <a:ea typeface="Arial"/>
                <a:cs typeface="Arial"/>
                <a:sym typeface="Arial"/>
              </a:rPr>
              <a:t>Pr.O. প্রতিবেদন  V (</a:t>
            </a:r>
            <a:r>
              <a:rPr lang="en-US" sz="2000">
                <a:latin typeface="Arial"/>
                <a:ea typeface="Arial"/>
                <a:cs typeface="Arial"/>
                <a:sym typeface="Arial"/>
              </a:rPr>
              <a:t>যদি প্রকৃত ভোটের সময় ইভিএম/ভিভিপ্যাট প্রতিস্থাপিত হয়)</a:t>
            </a:r>
            <a:endParaRPr sz="2000">
              <a:latin typeface="Arial"/>
              <a:ea typeface="Arial"/>
              <a:cs typeface="Arial"/>
              <a:sym typeface="Arial"/>
            </a:endParaRPr>
          </a:p>
          <a:p>
            <a:pPr indent="-228600" lvl="0" marL="228600" rtl="0" algn="l">
              <a:lnSpc>
                <a:spcPct val="90000"/>
              </a:lnSpc>
              <a:spcBef>
                <a:spcPts val="1000"/>
              </a:spcBef>
              <a:spcAft>
                <a:spcPts val="0"/>
              </a:spcAft>
              <a:buClr>
                <a:schemeClr val="dk1"/>
              </a:buClr>
              <a:buSzPts val="2000"/>
              <a:buChar char="•"/>
            </a:pPr>
            <a:r>
              <a:rPr lang="en-US" sz="2000">
                <a:latin typeface="Arial"/>
                <a:ea typeface="Arial"/>
                <a:cs typeface="Arial"/>
                <a:sym typeface="Arial"/>
              </a:rPr>
              <a:t>সবুজ কাগজের সিল, গোলাপী কাগজ সীল, স্পেশাল ট্যাগ- এ মক পোলের পরে সি.ইউ সিল করার সময়</a:t>
            </a:r>
            <a:endParaRPr sz="2000">
              <a:latin typeface="Arial"/>
              <a:ea typeface="Arial"/>
              <a:cs typeface="Arial"/>
              <a:sym typeface="Arial"/>
            </a:endParaRPr>
          </a:p>
          <a:p>
            <a:pPr indent="-228600" lvl="0" marL="228600" rtl="0" algn="l">
              <a:lnSpc>
                <a:spcPct val="90000"/>
              </a:lnSpc>
              <a:spcBef>
                <a:spcPts val="1000"/>
              </a:spcBef>
              <a:spcAft>
                <a:spcPts val="0"/>
              </a:spcAft>
              <a:buClr>
                <a:srgbClr val="7030A0"/>
              </a:buClr>
              <a:buSzPts val="2000"/>
              <a:buChar char="•"/>
            </a:pPr>
            <a:r>
              <a:rPr b="1" lang="en-US" sz="2000">
                <a:solidFill>
                  <a:srgbClr val="7030A0"/>
                </a:solidFill>
                <a:latin typeface="Arial"/>
                <a:ea typeface="Arial"/>
                <a:cs typeface="Arial"/>
                <a:sym typeface="Arial"/>
              </a:rPr>
              <a:t>প্রিজাইডিং অফিসারের ঘোষণা -</a:t>
            </a:r>
            <a:endParaRPr/>
          </a:p>
          <a:p>
            <a:pPr indent="0" lvl="1" marL="456565" rtl="0" algn="l">
              <a:lnSpc>
                <a:spcPct val="90000"/>
              </a:lnSpc>
              <a:spcBef>
                <a:spcPts val="500"/>
              </a:spcBef>
              <a:spcAft>
                <a:spcPts val="0"/>
              </a:spcAft>
              <a:buClr>
                <a:srgbClr val="00B050"/>
              </a:buClr>
              <a:buSzPts val="2000"/>
              <a:buNone/>
            </a:pPr>
            <a:r>
              <a:rPr b="1" lang="en-US" sz="2000">
                <a:solidFill>
                  <a:srgbClr val="00B050"/>
                </a:solidFill>
                <a:latin typeface="Arial"/>
                <a:ea typeface="Arial"/>
                <a:cs typeface="Arial"/>
                <a:sym typeface="Arial"/>
              </a:rPr>
              <a:t>প্রথম অংশ</a:t>
            </a:r>
            <a:r>
              <a:rPr lang="en-US" sz="2000">
                <a:latin typeface="Arial"/>
                <a:ea typeface="Arial"/>
                <a:cs typeface="Arial"/>
                <a:sym typeface="Arial"/>
              </a:rPr>
              <a:t>: ভোট শুরুর আগে পোল এর</a:t>
            </a:r>
            <a:endParaRPr sz="2000">
              <a:latin typeface="Arial"/>
              <a:ea typeface="Arial"/>
              <a:cs typeface="Arial"/>
              <a:sym typeface="Arial"/>
            </a:endParaRPr>
          </a:p>
          <a:p>
            <a:pPr indent="0" lvl="1" marL="456565" rtl="0" algn="l">
              <a:lnSpc>
                <a:spcPct val="90000"/>
              </a:lnSpc>
              <a:spcBef>
                <a:spcPts val="500"/>
              </a:spcBef>
              <a:spcAft>
                <a:spcPts val="0"/>
              </a:spcAft>
              <a:buClr>
                <a:srgbClr val="00B050"/>
              </a:buClr>
              <a:buSzPts val="2000"/>
              <a:buNone/>
            </a:pPr>
            <a:r>
              <a:rPr b="1" lang="en-US" sz="2000">
                <a:solidFill>
                  <a:srgbClr val="00B050"/>
                </a:solidFill>
                <a:latin typeface="Arial"/>
                <a:ea typeface="Arial"/>
                <a:cs typeface="Arial"/>
                <a:sym typeface="Arial"/>
              </a:rPr>
              <a:t>দ্বিতীয় অংশ</a:t>
            </a:r>
            <a:r>
              <a:rPr lang="en-US" sz="2000">
                <a:latin typeface="Arial"/>
                <a:ea typeface="Arial"/>
                <a:cs typeface="Arial"/>
                <a:sym typeface="Arial"/>
              </a:rPr>
              <a:t>: ভোট চালু পরবর্তী ইভিএম এর যদি প্রতিস্থাপন হয়</a:t>
            </a:r>
            <a:endParaRPr sz="2000">
              <a:latin typeface="Arial"/>
              <a:ea typeface="Arial"/>
              <a:cs typeface="Arial"/>
              <a:sym typeface="Arial"/>
            </a:endParaRPr>
          </a:p>
          <a:p>
            <a:pPr indent="0" lvl="1" marL="456565" rtl="0" algn="l">
              <a:lnSpc>
                <a:spcPct val="90000"/>
              </a:lnSpc>
              <a:spcBef>
                <a:spcPts val="500"/>
              </a:spcBef>
              <a:spcAft>
                <a:spcPts val="0"/>
              </a:spcAft>
              <a:buClr>
                <a:srgbClr val="00B050"/>
              </a:buClr>
              <a:buSzPts val="2000"/>
              <a:buNone/>
            </a:pPr>
            <a:r>
              <a:rPr b="1" lang="en-US" sz="2000">
                <a:solidFill>
                  <a:srgbClr val="00B050"/>
                </a:solidFill>
                <a:latin typeface="Arial"/>
                <a:ea typeface="Arial"/>
                <a:cs typeface="Arial"/>
                <a:sym typeface="Arial"/>
              </a:rPr>
              <a:t>তৃতীয় অংশ </a:t>
            </a:r>
            <a:r>
              <a:rPr lang="en-US" sz="2000">
                <a:latin typeface="Arial"/>
                <a:ea typeface="Arial"/>
                <a:cs typeface="Arial"/>
                <a:sym typeface="Arial"/>
              </a:rPr>
              <a:t>: ভোট শেষে </a:t>
            </a:r>
            <a:endParaRPr/>
          </a:p>
          <a:p>
            <a:pPr indent="0" lvl="1" marL="456565" rtl="0" algn="l">
              <a:lnSpc>
                <a:spcPct val="90000"/>
              </a:lnSpc>
              <a:spcBef>
                <a:spcPts val="500"/>
              </a:spcBef>
              <a:spcAft>
                <a:spcPts val="0"/>
              </a:spcAft>
              <a:buClr>
                <a:srgbClr val="00B050"/>
              </a:buClr>
              <a:buSzPts val="2000"/>
              <a:buNone/>
            </a:pPr>
            <a:r>
              <a:rPr b="1" lang="en-US" sz="2000">
                <a:solidFill>
                  <a:srgbClr val="00B050"/>
                </a:solidFill>
                <a:latin typeface="Arial"/>
                <a:ea typeface="Arial"/>
                <a:cs typeface="Arial"/>
                <a:sym typeface="Arial"/>
              </a:rPr>
              <a:t>চতুর্থ অংশ</a:t>
            </a:r>
            <a:r>
              <a:rPr lang="en-US" sz="2000">
                <a:latin typeface="Arial"/>
                <a:ea typeface="Arial"/>
                <a:cs typeface="Arial"/>
                <a:sym typeface="Arial"/>
              </a:rPr>
              <a:t>: ইভিএম সিল করার পরে </a:t>
            </a:r>
            <a:endParaRPr/>
          </a:p>
          <a:p>
            <a:pPr indent="-228600" lvl="0" marL="228600" rtl="0" algn="l">
              <a:lnSpc>
                <a:spcPct val="90000"/>
              </a:lnSpc>
              <a:spcBef>
                <a:spcPts val="1000"/>
              </a:spcBef>
              <a:spcAft>
                <a:spcPts val="0"/>
              </a:spcAft>
              <a:buClr>
                <a:srgbClr val="C00000"/>
              </a:buClr>
              <a:buSzPts val="2000"/>
              <a:buChar char="•"/>
            </a:pPr>
            <a:r>
              <a:rPr lang="en-US" sz="2000">
                <a:solidFill>
                  <a:srgbClr val="C00000"/>
                </a:solidFill>
                <a:latin typeface="Arial"/>
                <a:ea typeface="Arial"/>
                <a:cs typeface="Arial"/>
                <a:sym typeface="Arial"/>
              </a:rPr>
              <a:t>17 এ তে – সেকশন 49MA মতে Test  ভোট দেওয়া হয়</a:t>
            </a:r>
            <a:endParaRPr/>
          </a:p>
          <a:p>
            <a:pPr indent="-228600" lvl="0" marL="228600" rtl="0" algn="l">
              <a:lnSpc>
                <a:spcPct val="90000"/>
              </a:lnSpc>
              <a:spcBef>
                <a:spcPts val="1000"/>
              </a:spcBef>
              <a:spcAft>
                <a:spcPts val="0"/>
              </a:spcAft>
              <a:buClr>
                <a:schemeClr val="dk1"/>
              </a:buClr>
              <a:buSzPts val="2000"/>
              <a:buChar char="•"/>
            </a:pPr>
            <a:r>
              <a:rPr lang="en-US" sz="2000">
                <a:latin typeface="Arial"/>
                <a:ea typeface="Arial"/>
                <a:cs typeface="Arial"/>
                <a:sym typeface="Arial"/>
              </a:rPr>
              <a:t>17 এ তে - ভোট গ্রহণ বন্ধ হওয়ার পরে, Pr.O স্বাক্ষর এর নীচে</a:t>
            </a:r>
            <a:endParaRPr sz="2000">
              <a:latin typeface="Arial"/>
              <a:ea typeface="Arial"/>
              <a:cs typeface="Arial"/>
              <a:sym typeface="Arial"/>
            </a:endParaRPr>
          </a:p>
          <a:p>
            <a:pPr indent="-228600" lvl="0" marL="228600" rtl="0" algn="l">
              <a:lnSpc>
                <a:spcPct val="90000"/>
              </a:lnSpc>
              <a:spcBef>
                <a:spcPts val="1000"/>
              </a:spcBef>
              <a:spcAft>
                <a:spcPts val="0"/>
              </a:spcAft>
              <a:buClr>
                <a:srgbClr val="C00000"/>
              </a:buClr>
              <a:buSzPts val="2000"/>
              <a:buChar char="•"/>
            </a:pPr>
            <a:r>
              <a:rPr lang="en-US" sz="2000">
                <a:solidFill>
                  <a:srgbClr val="C00000"/>
                </a:solidFill>
                <a:latin typeface="Arial"/>
                <a:ea typeface="Arial"/>
                <a:cs typeface="Arial"/>
                <a:sym typeface="Arial"/>
              </a:rPr>
              <a:t>17 সি Part- I (ভোটের পরে)</a:t>
            </a:r>
            <a:endParaRPr/>
          </a:p>
          <a:p>
            <a:pPr indent="-228600" lvl="0" marL="228600" rtl="0" algn="l">
              <a:lnSpc>
                <a:spcPct val="90000"/>
              </a:lnSpc>
              <a:spcBef>
                <a:spcPts val="1000"/>
              </a:spcBef>
              <a:spcAft>
                <a:spcPts val="0"/>
              </a:spcAft>
              <a:buClr>
                <a:schemeClr val="dk1"/>
              </a:buClr>
              <a:buSzPts val="2000"/>
              <a:buChar char="•"/>
            </a:pPr>
            <a:r>
              <a:rPr lang="en-US" sz="2000">
                <a:latin typeface="Arial"/>
                <a:ea typeface="Arial"/>
                <a:cs typeface="Arial"/>
                <a:sym typeface="Arial"/>
              </a:rPr>
              <a:t>Movement sheet ( যখন প্রযোজ্য)</a:t>
            </a:r>
            <a:endParaRPr/>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030A0"/>
        </a:solidFill>
      </p:bgPr>
    </p:bg>
    <p:spTree>
      <p:nvGrpSpPr>
        <p:cNvPr id="1789" name="Shape 1789"/>
        <p:cNvGrpSpPr/>
        <p:nvPr/>
      </p:nvGrpSpPr>
      <p:grpSpPr>
        <a:xfrm>
          <a:off x="0" y="0"/>
          <a:ext cx="0" cy="0"/>
          <a:chOff x="0" y="0"/>
          <a:chExt cx="0" cy="0"/>
        </a:xfrm>
      </p:grpSpPr>
      <p:pic>
        <p:nvPicPr>
          <p:cNvPr id="1790" name="Google Shape;1790;p153"/>
          <p:cNvPicPr preferRelativeResize="0"/>
          <p:nvPr/>
        </p:nvPicPr>
        <p:blipFill rotWithShape="1">
          <a:blip r:embed="rId3">
            <a:alphaModFix/>
          </a:blip>
          <a:srcRect b="0" l="0" r="0" t="0"/>
          <a:stretch/>
        </p:blipFill>
        <p:spPr>
          <a:xfrm>
            <a:off x="1642872" y="95250"/>
            <a:ext cx="8929878" cy="6634734"/>
          </a:xfrm>
          <a:prstGeom prst="rect">
            <a:avLst/>
          </a:prstGeom>
          <a:solidFill>
            <a:schemeClr val="lt1"/>
          </a:solid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4" name="Shape 1794"/>
        <p:cNvGrpSpPr/>
        <p:nvPr/>
      </p:nvGrpSpPr>
      <p:grpSpPr>
        <a:xfrm>
          <a:off x="0" y="0"/>
          <a:ext cx="0" cy="0"/>
          <a:chOff x="0" y="0"/>
          <a:chExt cx="0" cy="0"/>
        </a:xfrm>
      </p:grpSpPr>
      <p:pic>
        <p:nvPicPr>
          <p:cNvPr id="1795" name="Google Shape;1795;p154"/>
          <p:cNvPicPr preferRelativeResize="0"/>
          <p:nvPr/>
        </p:nvPicPr>
        <p:blipFill rotWithShape="1">
          <a:blip r:embed="rId3">
            <a:alphaModFix/>
          </a:blip>
          <a:srcRect b="0" l="0" r="0" t="0"/>
          <a:stretch/>
        </p:blipFill>
        <p:spPr>
          <a:xfrm>
            <a:off x="672353" y="1"/>
            <a:ext cx="9805147" cy="6762750"/>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9" name="Shape 1799"/>
        <p:cNvGrpSpPr/>
        <p:nvPr/>
      </p:nvGrpSpPr>
      <p:grpSpPr>
        <a:xfrm>
          <a:off x="0" y="0"/>
          <a:ext cx="0" cy="0"/>
          <a:chOff x="0" y="0"/>
          <a:chExt cx="0" cy="0"/>
        </a:xfrm>
      </p:grpSpPr>
      <p:pic>
        <p:nvPicPr>
          <p:cNvPr id="1800" name="Google Shape;1800;p155"/>
          <p:cNvPicPr preferRelativeResize="0"/>
          <p:nvPr/>
        </p:nvPicPr>
        <p:blipFill rotWithShape="1">
          <a:blip r:embed="rId3">
            <a:alphaModFix/>
          </a:blip>
          <a:srcRect b="0" l="0" r="0" t="0"/>
          <a:stretch/>
        </p:blipFill>
        <p:spPr>
          <a:xfrm>
            <a:off x="497541" y="190500"/>
            <a:ext cx="9979959" cy="6477000"/>
          </a:xfrm>
          <a:prstGeom prst="rect">
            <a:avLst/>
          </a:prstGeom>
          <a:noFill/>
          <a:ln>
            <a:noFill/>
          </a:ln>
        </p:spPr>
      </p:pic>
      <p:sp>
        <p:nvSpPr>
          <p:cNvPr id="1801" name="Google Shape;1801;p155"/>
          <p:cNvSpPr txBox="1"/>
          <p:nvPr/>
        </p:nvSpPr>
        <p:spPr>
          <a:xfrm>
            <a:off x="7429500" y="5238750"/>
            <a:ext cx="3143250"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500">
                <a:solidFill>
                  <a:srgbClr val="000000"/>
                </a:solidFill>
                <a:latin typeface="Arial"/>
                <a:ea typeface="Arial"/>
                <a:cs typeface="Arial"/>
                <a:sym typeface="Arial"/>
              </a:rPr>
              <a:t>Signature…………</a:t>
            </a:r>
            <a:endParaRPr/>
          </a:p>
          <a:p>
            <a:pPr indent="0" lvl="0" marL="0" marR="0" rtl="0" algn="l">
              <a:spcBef>
                <a:spcPts val="0"/>
              </a:spcBef>
              <a:spcAft>
                <a:spcPts val="0"/>
              </a:spcAft>
              <a:buNone/>
            </a:pPr>
            <a:r>
              <a:rPr lang="en-US" sz="1500">
                <a:solidFill>
                  <a:srgbClr val="000000"/>
                </a:solidFill>
                <a:latin typeface="Arial"/>
                <a:ea typeface="Arial"/>
                <a:cs typeface="Arial"/>
                <a:sym typeface="Arial"/>
              </a:rPr>
              <a:t>Presiding Officer</a:t>
            </a:r>
            <a:endParaRPr sz="1500">
              <a:solidFill>
                <a:srgbClr val="000000"/>
              </a:solidFill>
              <a:latin typeface="Arial"/>
              <a:ea typeface="Arial"/>
              <a:cs typeface="Arial"/>
              <a:sym typeface="Arial"/>
            </a:endParaRPr>
          </a:p>
        </p:txBody>
      </p:sp>
      <p:sp>
        <p:nvSpPr>
          <p:cNvPr id="1802" name="Google Shape;1802;p155"/>
          <p:cNvSpPr txBox="1"/>
          <p:nvPr/>
        </p:nvSpPr>
        <p:spPr>
          <a:xfrm>
            <a:off x="1714500" y="5524500"/>
            <a:ext cx="1428750" cy="4385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500">
                <a:solidFill>
                  <a:srgbClr val="000000"/>
                </a:solidFill>
                <a:latin typeface="Arial"/>
                <a:ea typeface="Arial"/>
                <a:cs typeface="Arial"/>
                <a:sym typeface="Arial"/>
              </a:rPr>
              <a:t>Date</a:t>
            </a:r>
            <a:r>
              <a:rPr lang="en-US" sz="2250">
                <a:solidFill>
                  <a:srgbClr val="000000"/>
                </a:solidFill>
                <a:latin typeface="Arial"/>
                <a:ea typeface="Arial"/>
                <a:cs typeface="Arial"/>
                <a:sym typeface="Arial"/>
              </a:rPr>
              <a:t>…..</a:t>
            </a:r>
            <a:endParaRPr sz="2250">
              <a:solidFill>
                <a:srgbClr val="000000"/>
              </a:solidFill>
              <a:latin typeface="Arial"/>
              <a:ea typeface="Arial"/>
              <a:cs typeface="Arial"/>
              <a:sym typeface="Arial"/>
            </a:endParaRPr>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6" name="Shape 1806"/>
        <p:cNvGrpSpPr/>
        <p:nvPr/>
      </p:nvGrpSpPr>
      <p:grpSpPr>
        <a:xfrm>
          <a:off x="0" y="0"/>
          <a:ext cx="0" cy="0"/>
          <a:chOff x="0" y="0"/>
          <a:chExt cx="0" cy="0"/>
        </a:xfrm>
      </p:grpSpPr>
      <p:pic>
        <p:nvPicPr>
          <p:cNvPr id="1807" name="Google Shape;1807;p156"/>
          <p:cNvPicPr preferRelativeResize="0"/>
          <p:nvPr/>
        </p:nvPicPr>
        <p:blipFill rotWithShape="1">
          <a:blip r:embed="rId3">
            <a:alphaModFix/>
          </a:blip>
          <a:srcRect b="0" l="0" r="0" t="0"/>
          <a:stretch/>
        </p:blipFill>
        <p:spPr>
          <a:xfrm>
            <a:off x="497541" y="29250"/>
            <a:ext cx="11134165" cy="6638250"/>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1" name="Shape 1811"/>
        <p:cNvGrpSpPr/>
        <p:nvPr/>
      </p:nvGrpSpPr>
      <p:grpSpPr>
        <a:xfrm>
          <a:off x="0" y="0"/>
          <a:ext cx="0" cy="0"/>
          <a:chOff x="0" y="0"/>
          <a:chExt cx="0" cy="0"/>
        </a:xfrm>
      </p:grpSpPr>
      <p:sp>
        <p:nvSpPr>
          <p:cNvPr id="1812" name="Google Shape;1812;p157"/>
          <p:cNvSpPr txBox="1"/>
          <p:nvPr>
            <p:ph type="title"/>
          </p:nvPr>
        </p:nvSpPr>
        <p:spPr>
          <a:xfrm>
            <a:off x="0" y="129396"/>
            <a:ext cx="12192000" cy="595223"/>
          </a:xfrm>
          <a:prstGeom prst="rect">
            <a:avLst/>
          </a:prstGeom>
          <a:solidFill>
            <a:srgbClr val="FFFF00"/>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B0F0"/>
              </a:buClr>
              <a:buSzPts val="3000"/>
              <a:buFont typeface="Arial"/>
              <a:buNone/>
            </a:pPr>
            <a:r>
              <a:rPr b="1" lang="en-US" sz="3000">
                <a:solidFill>
                  <a:srgbClr val="00B0F0"/>
                </a:solidFill>
                <a:latin typeface="Arial"/>
                <a:ea typeface="Arial"/>
                <a:cs typeface="Arial"/>
                <a:sym typeface="Arial"/>
              </a:rPr>
              <a:t>পোলিং এজেন্টরা যে সমস্ত কাগজপত্রের খামে তাদের সিল লাগাবেন</a:t>
            </a:r>
            <a:endParaRPr sz="3000">
              <a:solidFill>
                <a:srgbClr val="00B0F0"/>
              </a:solidFill>
              <a:latin typeface="Arial"/>
              <a:ea typeface="Arial"/>
              <a:cs typeface="Arial"/>
              <a:sym typeface="Arial"/>
            </a:endParaRPr>
          </a:p>
        </p:txBody>
      </p:sp>
      <p:sp>
        <p:nvSpPr>
          <p:cNvPr id="1813" name="Google Shape;1813;p157"/>
          <p:cNvSpPr txBox="1"/>
          <p:nvPr>
            <p:ph idx="1" type="body"/>
          </p:nvPr>
        </p:nvSpPr>
        <p:spPr>
          <a:xfrm>
            <a:off x="443753" y="1238251"/>
            <a:ext cx="11403106" cy="5500726"/>
          </a:xfrm>
          <a:prstGeom prst="rect">
            <a:avLst/>
          </a:prstGeom>
          <a:solidFill>
            <a:srgbClr val="FBE4D4"/>
          </a:solidFill>
          <a:ln>
            <a:noFill/>
          </a:ln>
        </p:spPr>
        <p:txBody>
          <a:bodyPr anchorCtr="0" anchor="t" bIns="45700" lIns="91425" spcFirstLastPara="1" rIns="91425" wrap="square" tIns="45700">
            <a:noAutofit/>
          </a:bodyPr>
          <a:lstStyle/>
          <a:p>
            <a:pPr indent="-514350" lvl="0" marL="514350" rtl="0" algn="just">
              <a:lnSpc>
                <a:spcPct val="90000"/>
              </a:lnSpc>
              <a:spcBef>
                <a:spcPts val="0"/>
              </a:spcBef>
              <a:spcAft>
                <a:spcPts val="0"/>
              </a:spcAft>
              <a:buClr>
                <a:schemeClr val="dk1"/>
              </a:buClr>
              <a:buSzPts val="2600"/>
              <a:buFont typeface="Calibri"/>
              <a:buAutoNum type="arabicPeriod"/>
            </a:pPr>
            <a:r>
              <a:rPr lang="en-US" sz="2600">
                <a:latin typeface="Arial"/>
                <a:ea typeface="Arial"/>
                <a:cs typeface="Arial"/>
                <a:sym typeface="Arial"/>
              </a:rPr>
              <a:t>ভোটার তালিকার মার্কড কপি</a:t>
            </a:r>
            <a:endParaRPr sz="2600">
              <a:latin typeface="Arial"/>
              <a:ea typeface="Arial"/>
              <a:cs typeface="Arial"/>
              <a:sym typeface="Arial"/>
            </a:endParaRPr>
          </a:p>
          <a:p>
            <a:pPr indent="-514350" lvl="0" marL="514350" rtl="0" algn="just">
              <a:lnSpc>
                <a:spcPct val="90000"/>
              </a:lnSpc>
              <a:spcBef>
                <a:spcPts val="1000"/>
              </a:spcBef>
              <a:spcAft>
                <a:spcPts val="0"/>
              </a:spcAft>
              <a:buClr>
                <a:srgbClr val="00B050"/>
              </a:buClr>
              <a:buSzPts val="2600"/>
              <a:buFont typeface="Calibri"/>
              <a:buAutoNum type="arabicPeriod"/>
            </a:pPr>
            <a:r>
              <a:rPr lang="en-US" sz="2600">
                <a:solidFill>
                  <a:srgbClr val="00B050"/>
                </a:solidFill>
                <a:latin typeface="Arial"/>
                <a:ea typeface="Arial"/>
                <a:cs typeface="Arial"/>
                <a:sym typeface="Arial"/>
              </a:rPr>
              <a:t>Register of Voters/Form 17 A</a:t>
            </a:r>
            <a:endParaRPr sz="2600">
              <a:solidFill>
                <a:srgbClr val="00B050"/>
              </a:solidFill>
              <a:latin typeface="Arial"/>
              <a:ea typeface="Arial"/>
              <a:cs typeface="Arial"/>
              <a:sym typeface="Arial"/>
            </a:endParaRPr>
          </a:p>
          <a:p>
            <a:pPr indent="-514350" lvl="0" marL="514350" rtl="0" algn="just">
              <a:lnSpc>
                <a:spcPct val="90000"/>
              </a:lnSpc>
              <a:spcBef>
                <a:spcPts val="1000"/>
              </a:spcBef>
              <a:spcAft>
                <a:spcPts val="0"/>
              </a:spcAft>
              <a:buClr>
                <a:schemeClr val="dk1"/>
              </a:buClr>
              <a:buSzPts val="2600"/>
              <a:buFont typeface="Calibri"/>
              <a:buAutoNum type="arabicPeriod"/>
            </a:pPr>
            <a:r>
              <a:rPr lang="en-US" sz="2600">
                <a:latin typeface="Arial"/>
                <a:ea typeface="Arial"/>
                <a:cs typeface="Arial"/>
                <a:sym typeface="Arial"/>
              </a:rPr>
              <a:t>ভোটার শ্লিপ</a:t>
            </a:r>
            <a:endParaRPr sz="2600">
              <a:latin typeface="Arial"/>
              <a:ea typeface="Arial"/>
              <a:cs typeface="Arial"/>
              <a:sym typeface="Arial"/>
            </a:endParaRPr>
          </a:p>
          <a:p>
            <a:pPr indent="-514350" lvl="0" marL="514350" rtl="0" algn="just">
              <a:lnSpc>
                <a:spcPct val="90000"/>
              </a:lnSpc>
              <a:spcBef>
                <a:spcPts val="1000"/>
              </a:spcBef>
              <a:spcAft>
                <a:spcPts val="0"/>
              </a:spcAft>
              <a:buClr>
                <a:srgbClr val="00B050"/>
              </a:buClr>
              <a:buSzPts val="2600"/>
              <a:buFont typeface="Calibri"/>
              <a:buAutoNum type="arabicPeriod"/>
            </a:pPr>
            <a:r>
              <a:rPr lang="en-US" sz="2600">
                <a:solidFill>
                  <a:srgbClr val="00B050"/>
                </a:solidFill>
                <a:latin typeface="Arial"/>
                <a:ea typeface="Arial"/>
                <a:cs typeface="Arial"/>
                <a:sym typeface="Arial"/>
              </a:rPr>
              <a:t>ব্যবহৃত টেন্ডার ব্যালট(USED TENDERED BALLOT PAPERS)</a:t>
            </a:r>
            <a:endParaRPr sz="2600">
              <a:solidFill>
                <a:srgbClr val="00B050"/>
              </a:solidFill>
              <a:latin typeface="Arial"/>
              <a:ea typeface="Arial"/>
              <a:cs typeface="Arial"/>
              <a:sym typeface="Arial"/>
            </a:endParaRPr>
          </a:p>
          <a:p>
            <a:pPr indent="-514350" lvl="0" marL="514350" rtl="0" algn="just">
              <a:lnSpc>
                <a:spcPct val="90000"/>
              </a:lnSpc>
              <a:spcBef>
                <a:spcPts val="1000"/>
              </a:spcBef>
              <a:spcAft>
                <a:spcPts val="0"/>
              </a:spcAft>
              <a:buClr>
                <a:schemeClr val="dk1"/>
              </a:buClr>
              <a:buSzPts val="2600"/>
              <a:buFont typeface="Calibri"/>
              <a:buAutoNum type="arabicPeriod"/>
            </a:pPr>
            <a:r>
              <a:rPr lang="en-US" sz="2600">
                <a:latin typeface="Arial"/>
                <a:ea typeface="Arial"/>
                <a:cs typeface="Arial"/>
                <a:sym typeface="Arial"/>
              </a:rPr>
              <a:t>Form 17B (টেন্ডার ভোটের তালিকা)</a:t>
            </a:r>
            <a:endParaRPr sz="2600">
              <a:latin typeface="Arial"/>
              <a:ea typeface="Arial"/>
              <a:cs typeface="Arial"/>
              <a:sym typeface="Arial"/>
            </a:endParaRPr>
          </a:p>
          <a:p>
            <a:pPr indent="-514350" lvl="0" marL="514350" rtl="0" algn="just">
              <a:lnSpc>
                <a:spcPct val="90000"/>
              </a:lnSpc>
              <a:spcBef>
                <a:spcPts val="1000"/>
              </a:spcBef>
              <a:spcAft>
                <a:spcPts val="0"/>
              </a:spcAft>
              <a:buClr>
                <a:srgbClr val="00B050"/>
              </a:buClr>
              <a:buSzPts val="2600"/>
              <a:buFont typeface="Calibri"/>
              <a:buAutoNum type="arabicPeriod"/>
            </a:pPr>
            <a:r>
              <a:rPr lang="en-US" sz="2600">
                <a:solidFill>
                  <a:srgbClr val="00B050"/>
                </a:solidFill>
                <a:latin typeface="Arial"/>
                <a:ea typeface="Arial"/>
                <a:cs typeface="Arial"/>
                <a:sym typeface="Arial"/>
              </a:rPr>
              <a:t>অব্যবহৃত টেন্ডার ব্যালট(UNUSED TENDER BALLOT PAPERS)</a:t>
            </a:r>
            <a:endParaRPr sz="2600">
              <a:solidFill>
                <a:srgbClr val="00B050"/>
              </a:solidFill>
              <a:latin typeface="Arial"/>
              <a:ea typeface="Arial"/>
              <a:cs typeface="Arial"/>
              <a:sym typeface="Arial"/>
            </a:endParaRPr>
          </a:p>
          <a:p>
            <a:pPr indent="-514350" lvl="0" marL="514350" rtl="0" algn="just">
              <a:lnSpc>
                <a:spcPct val="90000"/>
              </a:lnSpc>
              <a:spcBef>
                <a:spcPts val="1000"/>
              </a:spcBef>
              <a:spcAft>
                <a:spcPts val="0"/>
              </a:spcAft>
              <a:buClr>
                <a:schemeClr val="dk1"/>
              </a:buClr>
              <a:buSzPts val="2600"/>
              <a:buFont typeface="Calibri"/>
              <a:buAutoNum type="arabicPeriod"/>
            </a:pPr>
            <a:r>
              <a:rPr lang="en-US" sz="2600">
                <a:latin typeface="Arial"/>
                <a:ea typeface="Arial"/>
                <a:cs typeface="Arial"/>
                <a:sym typeface="Arial"/>
              </a:rPr>
              <a:t>চ্যালেঞ্জ ভোটের তালিকা(LIST OF CHALLENGED VOTES)</a:t>
            </a:r>
            <a:endParaRPr sz="2600">
              <a:latin typeface="Arial"/>
              <a:ea typeface="Arial"/>
              <a:cs typeface="Arial"/>
              <a:sym typeface="Arial"/>
            </a:endParaRPr>
          </a:p>
          <a:p>
            <a:pPr indent="-514350" lvl="0" marL="514350" rtl="0" algn="just">
              <a:lnSpc>
                <a:spcPct val="90000"/>
              </a:lnSpc>
              <a:spcBef>
                <a:spcPts val="1000"/>
              </a:spcBef>
              <a:spcAft>
                <a:spcPts val="0"/>
              </a:spcAft>
              <a:buClr>
                <a:srgbClr val="00B050"/>
              </a:buClr>
              <a:buSzPts val="2600"/>
              <a:buFont typeface="Calibri"/>
              <a:buAutoNum type="arabicPeriod"/>
            </a:pPr>
            <a:r>
              <a:rPr lang="en-US" sz="2600">
                <a:solidFill>
                  <a:srgbClr val="00B050"/>
                </a:solidFill>
                <a:latin typeface="Arial"/>
                <a:ea typeface="Arial"/>
                <a:cs typeface="Arial"/>
                <a:sym typeface="Arial"/>
              </a:rPr>
              <a:t>অব্যবহৃত অথবা কোনোরকম ক্ষতিগ্রস্থ পেপার সিল, যদি থাকে।</a:t>
            </a:r>
            <a:endParaRPr sz="2600">
              <a:solidFill>
                <a:srgbClr val="00B050"/>
              </a:solidFill>
              <a:latin typeface="Arial"/>
              <a:ea typeface="Arial"/>
              <a:cs typeface="Arial"/>
              <a:sym typeface="Arial"/>
            </a:endParaRPr>
          </a:p>
          <a:p>
            <a:pPr indent="-514350" lvl="0" marL="514350" rtl="0" algn="just">
              <a:lnSpc>
                <a:spcPct val="90000"/>
              </a:lnSpc>
              <a:spcBef>
                <a:spcPts val="1000"/>
              </a:spcBef>
              <a:spcAft>
                <a:spcPts val="0"/>
              </a:spcAft>
              <a:buClr>
                <a:schemeClr val="dk1"/>
              </a:buClr>
              <a:buSzPts val="2600"/>
              <a:buFont typeface="Calibri"/>
              <a:buAutoNum type="arabicPeriod"/>
            </a:pPr>
            <a:r>
              <a:rPr lang="en-US" sz="2600">
                <a:latin typeface="Arial"/>
                <a:ea typeface="Arial"/>
                <a:cs typeface="Arial"/>
                <a:sym typeface="Arial"/>
              </a:rPr>
              <a:t>পোলিং এজেন্টদের নিয়োগপত্র</a:t>
            </a:r>
            <a:endParaRPr sz="2600">
              <a:latin typeface="Arial"/>
              <a:ea typeface="Arial"/>
              <a:cs typeface="Arial"/>
              <a:sym typeface="Arial"/>
            </a:endParaRPr>
          </a:p>
          <a:p>
            <a:pPr indent="-514350" lvl="0" marL="514350" rtl="0" algn="just">
              <a:lnSpc>
                <a:spcPct val="90000"/>
              </a:lnSpc>
              <a:spcBef>
                <a:spcPts val="1000"/>
              </a:spcBef>
              <a:spcAft>
                <a:spcPts val="0"/>
              </a:spcAft>
              <a:buClr>
                <a:srgbClr val="00B050"/>
              </a:buClr>
              <a:buSzPts val="2600"/>
              <a:buFont typeface="Calibri"/>
              <a:buAutoNum type="arabicPeriod"/>
            </a:pPr>
            <a:r>
              <a:rPr lang="en-US" sz="2600">
                <a:solidFill>
                  <a:srgbClr val="00B050"/>
                </a:solidFill>
                <a:latin typeface="Arial"/>
                <a:ea typeface="Arial"/>
                <a:cs typeface="Arial"/>
                <a:sym typeface="Arial"/>
              </a:rPr>
              <a:t>RO নির্দেশিত অন্য যেকোন নথি</a:t>
            </a:r>
            <a:endParaRPr sz="2600"/>
          </a:p>
        </p:txBody>
      </p:sp>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7" name="Shape 1817"/>
        <p:cNvGrpSpPr/>
        <p:nvPr/>
      </p:nvGrpSpPr>
      <p:grpSpPr>
        <a:xfrm>
          <a:off x="0" y="0"/>
          <a:ext cx="0" cy="0"/>
          <a:chOff x="0" y="0"/>
          <a:chExt cx="0" cy="0"/>
        </a:xfrm>
      </p:grpSpPr>
      <p:sp>
        <p:nvSpPr>
          <p:cNvPr id="1818" name="Google Shape;1818;p158"/>
          <p:cNvSpPr/>
          <p:nvPr/>
        </p:nvSpPr>
        <p:spPr>
          <a:xfrm>
            <a:off x="497541" y="571500"/>
            <a:ext cx="11308977" cy="5848717"/>
          </a:xfrm>
          <a:prstGeom prst="rect">
            <a:avLst/>
          </a:prstGeom>
          <a:solidFill>
            <a:srgbClr val="BBD6EE"/>
          </a:solidFill>
          <a:ln>
            <a:noFill/>
          </a:ln>
        </p:spPr>
        <p:txBody>
          <a:bodyPr anchorCtr="0" anchor="t" bIns="45700" lIns="91425" spcFirstLastPara="1" rIns="91425" wrap="square" tIns="45700">
            <a:spAutoFit/>
          </a:bodyPr>
          <a:lstStyle/>
          <a:p>
            <a:pPr indent="0" lvl="2" marL="914400" marR="0" rtl="0" algn="l">
              <a:spcBef>
                <a:spcPts val="0"/>
              </a:spcBef>
              <a:spcAft>
                <a:spcPts val="0"/>
              </a:spcAft>
              <a:buNone/>
            </a:pPr>
            <a:r>
              <a:rPr b="1" i="0" lang="en-US" sz="2250" u="none" cap="none" strike="noStrike">
                <a:solidFill>
                  <a:srgbClr val="C00000"/>
                </a:solidFill>
                <a:latin typeface="Times New Roman"/>
                <a:ea typeface="Times New Roman"/>
                <a:cs typeface="Times New Roman"/>
                <a:sym typeface="Times New Roman"/>
              </a:rPr>
              <a:t>SEALING OFELECTION PAPERS IN PACKETS</a:t>
            </a:r>
            <a:endParaRPr/>
          </a:p>
          <a:p>
            <a:pPr indent="0" lvl="2" marL="914400" marR="0" rtl="0" algn="l">
              <a:spcBef>
                <a:spcPts val="875"/>
              </a:spcBef>
              <a:spcAft>
                <a:spcPts val="0"/>
              </a:spcAft>
              <a:buNone/>
            </a:pPr>
            <a:r>
              <a:t/>
            </a:r>
            <a:endParaRPr b="1" i="0" sz="2250" u="none" cap="none" strike="noStrike">
              <a:solidFill>
                <a:srgbClr val="C00000"/>
              </a:solidFill>
              <a:latin typeface="Times New Roman"/>
              <a:ea typeface="Times New Roman"/>
              <a:cs typeface="Times New Roman"/>
              <a:sym typeface="Times New Roman"/>
            </a:endParaRPr>
          </a:p>
          <a:p>
            <a:pPr indent="-214630" lvl="0" marL="403860" marR="102235" rtl="0" algn="just">
              <a:lnSpc>
                <a:spcPct val="110000"/>
              </a:lnSpc>
              <a:spcBef>
                <a:spcPts val="670"/>
              </a:spcBef>
              <a:spcAft>
                <a:spcPts val="0"/>
              </a:spcAft>
              <a:buClr>
                <a:srgbClr val="2B2A29"/>
              </a:buClr>
              <a:buSzPts val="2800"/>
              <a:buFont typeface="Noto Sans Symbols"/>
              <a:buChar char="❖"/>
            </a:pPr>
            <a:r>
              <a:rPr lang="en-US" sz="2800">
                <a:solidFill>
                  <a:srgbClr val="2B2A29"/>
                </a:solidFill>
                <a:latin typeface="Times New Roman"/>
                <a:ea typeface="Times New Roman"/>
                <a:cs typeface="Times New Roman"/>
                <a:sym typeface="Times New Roman"/>
              </a:rPr>
              <a:t>The large </a:t>
            </a:r>
            <a:r>
              <a:rPr b="1" lang="en-US" sz="2800">
                <a:solidFill>
                  <a:srgbClr val="2B2A29"/>
                </a:solidFill>
                <a:latin typeface="Times New Roman"/>
                <a:ea typeface="Times New Roman"/>
                <a:cs typeface="Times New Roman"/>
                <a:sym typeface="Times New Roman"/>
              </a:rPr>
              <a:t>White cover </a:t>
            </a:r>
            <a:r>
              <a:rPr lang="en-US" sz="2800">
                <a:solidFill>
                  <a:srgbClr val="2B2A29"/>
                </a:solidFill>
                <a:latin typeface="Times New Roman"/>
                <a:ea typeface="Times New Roman"/>
                <a:cs typeface="Times New Roman"/>
                <a:sym typeface="Times New Roman"/>
              </a:rPr>
              <a:t>superscribed as “</a:t>
            </a:r>
            <a:r>
              <a:rPr b="1" lang="en-US" sz="2800">
                <a:solidFill>
                  <a:srgbClr val="2B2A29"/>
                </a:solidFill>
                <a:latin typeface="Times New Roman"/>
                <a:ea typeface="Times New Roman"/>
                <a:cs typeface="Times New Roman"/>
                <a:sym typeface="Times New Roman"/>
              </a:rPr>
              <a:t>EVM papers</a:t>
            </a:r>
            <a:r>
              <a:rPr lang="en-US" sz="2800">
                <a:solidFill>
                  <a:srgbClr val="2B2A29"/>
                </a:solidFill>
                <a:latin typeface="Times New Roman"/>
                <a:ea typeface="Times New Roman"/>
                <a:cs typeface="Times New Roman"/>
                <a:sym typeface="Times New Roman"/>
              </a:rPr>
              <a:t>” comprising </a:t>
            </a:r>
            <a:endParaRPr/>
          </a:p>
          <a:p>
            <a:pPr indent="-357505" lvl="0" marL="546735" marR="102235" rtl="0" algn="just">
              <a:lnSpc>
                <a:spcPct val="110000"/>
              </a:lnSpc>
              <a:spcBef>
                <a:spcPts val="670"/>
              </a:spcBef>
              <a:spcAft>
                <a:spcPts val="0"/>
              </a:spcAft>
              <a:buClr>
                <a:srgbClr val="2B2A29"/>
              </a:buClr>
              <a:buSzPts val="2800"/>
              <a:buFont typeface="Times New Roman"/>
              <a:buAutoNum type="romanLcParenBoth"/>
            </a:pPr>
            <a:r>
              <a:rPr lang="en-US" sz="2800">
                <a:solidFill>
                  <a:srgbClr val="2B2A29"/>
                </a:solidFill>
                <a:latin typeface="Times New Roman"/>
                <a:ea typeface="Times New Roman"/>
                <a:cs typeface="Times New Roman"/>
                <a:sym typeface="Times New Roman"/>
              </a:rPr>
              <a:t>the unsealed envelope containing Account of votes recorded (Form 17C), </a:t>
            </a:r>
            <a:endParaRPr/>
          </a:p>
          <a:p>
            <a:pPr indent="-357505" lvl="0" marL="546735" marR="102235" rtl="0" algn="just">
              <a:lnSpc>
                <a:spcPct val="110000"/>
              </a:lnSpc>
              <a:spcBef>
                <a:spcPts val="670"/>
              </a:spcBef>
              <a:spcAft>
                <a:spcPts val="0"/>
              </a:spcAft>
              <a:buClr>
                <a:srgbClr val="2B2A29"/>
              </a:buClr>
              <a:buSzPts val="2800"/>
              <a:buFont typeface="Times New Roman"/>
              <a:buAutoNum type="romanLcParenBoth"/>
            </a:pPr>
            <a:r>
              <a:rPr lang="en-US" sz="2800">
                <a:solidFill>
                  <a:srgbClr val="2B2A29"/>
                </a:solidFill>
                <a:latin typeface="Times New Roman"/>
                <a:ea typeface="Times New Roman"/>
                <a:cs typeface="Times New Roman"/>
                <a:sym typeface="Times New Roman"/>
              </a:rPr>
              <a:t>Unsealed envelope containing the Presiding Oﬃcer Report-I (Mock poll certiﬁcate), II &amp; III and </a:t>
            </a:r>
            <a:endParaRPr/>
          </a:p>
          <a:p>
            <a:pPr indent="-357505" lvl="0" marL="546735" marR="102235" rtl="0" algn="just">
              <a:lnSpc>
                <a:spcPct val="110000"/>
              </a:lnSpc>
              <a:spcBef>
                <a:spcPts val="670"/>
              </a:spcBef>
              <a:spcAft>
                <a:spcPts val="0"/>
              </a:spcAft>
              <a:buClr>
                <a:srgbClr val="2B2A29"/>
              </a:buClr>
              <a:buSzPts val="2800"/>
              <a:buFont typeface="Times New Roman"/>
              <a:buAutoNum type="romanLcParenBoth"/>
            </a:pPr>
            <a:r>
              <a:rPr lang="en-US" sz="2800">
                <a:solidFill>
                  <a:srgbClr val="2B2A29"/>
                </a:solidFill>
                <a:latin typeface="Times New Roman"/>
                <a:ea typeface="Times New Roman"/>
                <a:cs typeface="Times New Roman"/>
                <a:sym typeface="Times New Roman"/>
              </a:rPr>
              <a:t>Sealed Black envelope containing printed VVPAT paper slips of Mock poll shall be placed along with polled EVMs in the polled EVM Strong Room.</a:t>
            </a:r>
            <a:endParaRPr/>
          </a:p>
          <a:p>
            <a:pPr indent="0" lvl="0" marL="189865" marR="102235" rtl="0" algn="just">
              <a:lnSpc>
                <a:spcPct val="110000"/>
              </a:lnSpc>
              <a:spcBef>
                <a:spcPts val="670"/>
              </a:spcBef>
              <a:spcAft>
                <a:spcPts val="0"/>
              </a:spcAft>
              <a:buNone/>
            </a:pPr>
            <a:r>
              <a:t/>
            </a:r>
            <a:endParaRPr sz="1500">
              <a:solidFill>
                <a:srgbClr val="000000"/>
              </a:solidFill>
              <a:latin typeface="Times New Roman"/>
              <a:ea typeface="Times New Roman"/>
              <a:cs typeface="Times New Roman"/>
              <a:sym typeface="Times New Roman"/>
            </a:endParaRPr>
          </a:p>
          <a:p>
            <a:pPr indent="0" lvl="0" marL="0" marR="0" rtl="0" algn="l">
              <a:lnSpc>
                <a:spcPct val="110000"/>
              </a:lnSpc>
              <a:spcBef>
                <a:spcPts val="0"/>
              </a:spcBef>
              <a:spcAft>
                <a:spcPts val="0"/>
              </a:spcAft>
              <a:buNone/>
            </a:pPr>
            <a:br>
              <a:rPr lang="en-US" sz="1375">
                <a:solidFill>
                  <a:srgbClr val="000000"/>
                </a:solidFill>
                <a:latin typeface="Calibri"/>
                <a:ea typeface="Calibri"/>
                <a:cs typeface="Calibri"/>
                <a:sym typeface="Calibri"/>
              </a:rPr>
            </a:br>
            <a:endParaRPr sz="1375">
              <a:solidFill>
                <a:srgbClr val="000000"/>
              </a:solidFill>
              <a:latin typeface="Calibri"/>
              <a:ea typeface="Calibri"/>
              <a:cs typeface="Calibri"/>
              <a:sym typeface="Calibri"/>
            </a:endParaRPr>
          </a:p>
        </p:txBody>
      </p:sp>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2" name="Shape 1822"/>
        <p:cNvGrpSpPr/>
        <p:nvPr/>
      </p:nvGrpSpPr>
      <p:grpSpPr>
        <a:xfrm>
          <a:off x="0" y="0"/>
          <a:ext cx="0" cy="0"/>
          <a:chOff x="0" y="0"/>
          <a:chExt cx="0" cy="0"/>
        </a:xfrm>
      </p:grpSpPr>
      <p:sp>
        <p:nvSpPr>
          <p:cNvPr id="1823" name="Google Shape;1823;p159"/>
          <p:cNvSpPr txBox="1"/>
          <p:nvPr>
            <p:ph type="title"/>
          </p:nvPr>
        </p:nvSpPr>
        <p:spPr>
          <a:xfrm>
            <a:off x="0" y="112144"/>
            <a:ext cx="12192000" cy="492694"/>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B0F0"/>
              </a:buClr>
              <a:buSzPts val="2800"/>
              <a:buFont typeface="Arial"/>
              <a:buNone/>
            </a:pPr>
            <a:r>
              <a:rPr b="1" lang="en-US" sz="2800">
                <a:solidFill>
                  <a:srgbClr val="00B0F0"/>
                </a:solidFill>
                <a:latin typeface="Arial"/>
                <a:ea typeface="Arial"/>
                <a:cs typeface="Arial"/>
                <a:sym typeface="Arial"/>
              </a:rPr>
              <a:t>SEALING OF ELECTION PAPERS (ভোটের সামগ্রী সিল করা)</a:t>
            </a:r>
            <a:endParaRPr sz="2800">
              <a:solidFill>
                <a:srgbClr val="00B0F0"/>
              </a:solidFill>
              <a:latin typeface="Arial"/>
              <a:ea typeface="Arial"/>
              <a:cs typeface="Arial"/>
              <a:sym typeface="Arial"/>
            </a:endParaRPr>
          </a:p>
        </p:txBody>
      </p:sp>
      <p:sp>
        <p:nvSpPr>
          <p:cNvPr id="1824" name="Google Shape;1824;p159"/>
          <p:cNvSpPr txBox="1"/>
          <p:nvPr>
            <p:ph idx="1" type="body"/>
          </p:nvPr>
        </p:nvSpPr>
        <p:spPr>
          <a:xfrm>
            <a:off x="403411" y="646516"/>
            <a:ext cx="11551023" cy="6077559"/>
          </a:xfrm>
          <a:prstGeom prst="rect">
            <a:avLst/>
          </a:prstGeom>
          <a:noFill/>
          <a:ln>
            <a:noFill/>
          </a:ln>
        </p:spPr>
        <p:txBody>
          <a:bodyPr anchorCtr="0" anchor="t" bIns="45700" lIns="91425" spcFirstLastPara="1" rIns="91425" wrap="square" tIns="45700">
            <a:normAutofit fontScale="47500" lnSpcReduction="20000"/>
          </a:bodyPr>
          <a:lstStyle/>
          <a:p>
            <a:pPr indent="-228600" lvl="0" marL="228600" rtl="0" algn="just">
              <a:lnSpc>
                <a:spcPct val="90000"/>
              </a:lnSpc>
              <a:spcBef>
                <a:spcPts val="0"/>
              </a:spcBef>
              <a:spcAft>
                <a:spcPts val="0"/>
              </a:spcAft>
              <a:buClr>
                <a:srgbClr val="385623"/>
              </a:buClr>
              <a:buSzPct val="100000"/>
              <a:buNone/>
            </a:pPr>
            <a:r>
              <a:rPr b="1" lang="en-US" sz="4200">
                <a:solidFill>
                  <a:srgbClr val="385623"/>
                </a:solidFill>
                <a:latin typeface="Arial"/>
                <a:ea typeface="Arial"/>
                <a:cs typeface="Arial"/>
                <a:sym typeface="Arial"/>
              </a:rPr>
              <a:t>নিম্নলিখিত সামগ্রী গুলির কভার সমূহ স্ক্রুটিনির জন্য আলাদা করে রাখুন</a:t>
            </a:r>
            <a:endParaRPr b="1" sz="4200">
              <a:solidFill>
                <a:srgbClr val="385623"/>
              </a:solidFill>
              <a:latin typeface="Arial"/>
              <a:ea typeface="Arial"/>
              <a:cs typeface="Arial"/>
              <a:sym typeface="Arial"/>
            </a:endParaRPr>
          </a:p>
          <a:p>
            <a:pPr indent="-333375" lvl="0" marL="333375" rtl="0" algn="just">
              <a:lnSpc>
                <a:spcPct val="120000"/>
              </a:lnSpc>
              <a:spcBef>
                <a:spcPts val="1000"/>
              </a:spcBef>
              <a:spcAft>
                <a:spcPts val="0"/>
              </a:spcAft>
              <a:buClr>
                <a:schemeClr val="dk1"/>
              </a:buClr>
              <a:buSzPct val="100000"/>
              <a:buFont typeface="Calibri"/>
              <a:buAutoNum type="arabicPeriod"/>
            </a:pPr>
            <a:r>
              <a:rPr lang="en-US" sz="4400">
                <a:latin typeface="Arial"/>
                <a:ea typeface="Arial"/>
                <a:cs typeface="Arial"/>
                <a:sym typeface="Arial"/>
              </a:rPr>
              <a:t>PS-05</a:t>
            </a:r>
            <a:endParaRPr sz="4400">
              <a:latin typeface="Arial"/>
              <a:ea typeface="Arial"/>
              <a:cs typeface="Arial"/>
              <a:sym typeface="Arial"/>
            </a:endParaRPr>
          </a:p>
          <a:p>
            <a:pPr indent="-333375" lvl="0" marL="333375" rtl="0" algn="just">
              <a:lnSpc>
                <a:spcPct val="120000"/>
              </a:lnSpc>
              <a:spcBef>
                <a:spcPts val="1000"/>
              </a:spcBef>
              <a:spcAft>
                <a:spcPts val="0"/>
              </a:spcAft>
              <a:buClr>
                <a:srgbClr val="00B050"/>
              </a:buClr>
              <a:buSzPct val="100000"/>
              <a:buFont typeface="Calibri"/>
              <a:buAutoNum type="arabicPeriod"/>
            </a:pPr>
            <a:r>
              <a:rPr lang="en-US" sz="4400">
                <a:solidFill>
                  <a:srgbClr val="00B050"/>
                </a:solidFill>
                <a:latin typeface="Arial"/>
                <a:ea typeface="Arial"/>
                <a:cs typeface="Arial"/>
                <a:sym typeface="Arial"/>
              </a:rPr>
              <a:t>Form 17C (একটি কপি বাইরে RC তে পৃথকভাবে জমা দিতে হবে এবং আরেকটি কপি সিল করে নির্দিষ্ট কভারে রাখতে হবে)</a:t>
            </a:r>
            <a:endParaRPr sz="4400">
              <a:solidFill>
                <a:srgbClr val="00B050"/>
              </a:solidFill>
              <a:latin typeface="Arial"/>
              <a:ea typeface="Arial"/>
              <a:cs typeface="Arial"/>
              <a:sym typeface="Arial"/>
            </a:endParaRPr>
          </a:p>
          <a:p>
            <a:pPr indent="-333375" lvl="0" marL="333375" rtl="0" algn="just">
              <a:lnSpc>
                <a:spcPct val="120000"/>
              </a:lnSpc>
              <a:spcBef>
                <a:spcPts val="1000"/>
              </a:spcBef>
              <a:spcAft>
                <a:spcPts val="0"/>
              </a:spcAft>
              <a:buClr>
                <a:schemeClr val="dk1"/>
              </a:buClr>
              <a:buSzPct val="100000"/>
              <a:buFont typeface="Calibri"/>
              <a:buAutoNum type="arabicPeriod"/>
            </a:pPr>
            <a:r>
              <a:rPr lang="en-US" sz="4400">
                <a:latin typeface="Arial"/>
                <a:ea typeface="Arial"/>
                <a:cs typeface="Arial"/>
                <a:sym typeface="Arial"/>
              </a:rPr>
              <a:t>17A</a:t>
            </a:r>
            <a:endParaRPr sz="4400">
              <a:latin typeface="Arial"/>
              <a:ea typeface="Arial"/>
              <a:cs typeface="Arial"/>
              <a:sym typeface="Arial"/>
            </a:endParaRPr>
          </a:p>
          <a:p>
            <a:pPr indent="-333375" lvl="0" marL="333375" rtl="0" algn="just">
              <a:lnSpc>
                <a:spcPct val="120000"/>
              </a:lnSpc>
              <a:spcBef>
                <a:spcPts val="1000"/>
              </a:spcBef>
              <a:spcAft>
                <a:spcPts val="0"/>
              </a:spcAft>
              <a:buClr>
                <a:srgbClr val="00B050"/>
              </a:buClr>
              <a:buSzPct val="100000"/>
              <a:buFont typeface="Calibri"/>
              <a:buAutoNum type="arabicPeriod"/>
            </a:pPr>
            <a:r>
              <a:rPr lang="en-US" sz="4400">
                <a:solidFill>
                  <a:srgbClr val="00B050"/>
                </a:solidFill>
                <a:latin typeface="Arial"/>
                <a:ea typeface="Arial"/>
                <a:cs typeface="Arial"/>
                <a:sym typeface="Arial"/>
              </a:rPr>
              <a:t>প্রিসাইডিং অফিসারের ঘোষণাপত্র</a:t>
            </a:r>
            <a:endParaRPr sz="4400">
              <a:solidFill>
                <a:srgbClr val="00B050"/>
              </a:solidFill>
              <a:latin typeface="Arial"/>
              <a:ea typeface="Arial"/>
              <a:cs typeface="Arial"/>
              <a:sym typeface="Arial"/>
            </a:endParaRPr>
          </a:p>
          <a:p>
            <a:pPr indent="-333375" lvl="0" marL="333375" rtl="0" algn="just">
              <a:lnSpc>
                <a:spcPct val="120000"/>
              </a:lnSpc>
              <a:spcBef>
                <a:spcPts val="1000"/>
              </a:spcBef>
              <a:spcAft>
                <a:spcPts val="0"/>
              </a:spcAft>
              <a:buClr>
                <a:schemeClr val="dk1"/>
              </a:buClr>
              <a:buSzPct val="100000"/>
              <a:buFont typeface="Calibri"/>
              <a:buAutoNum type="arabicPeriod"/>
            </a:pPr>
            <a:r>
              <a:rPr lang="en-US" sz="4400">
                <a:latin typeface="Arial"/>
                <a:ea typeface="Arial"/>
                <a:cs typeface="Arial"/>
                <a:sym typeface="Arial"/>
              </a:rPr>
              <a:t>প্রিসাইডিং অফিসারের ডায়েরি</a:t>
            </a:r>
            <a:endParaRPr/>
          </a:p>
          <a:p>
            <a:pPr indent="-333375" lvl="0" marL="333375" rtl="0" algn="l">
              <a:lnSpc>
                <a:spcPct val="120000"/>
              </a:lnSpc>
              <a:spcBef>
                <a:spcPts val="1000"/>
              </a:spcBef>
              <a:spcAft>
                <a:spcPts val="0"/>
              </a:spcAft>
              <a:buClr>
                <a:srgbClr val="00B050"/>
              </a:buClr>
              <a:buSzPct val="100000"/>
              <a:buFont typeface="Calibri"/>
              <a:buAutoNum type="arabicPeriod"/>
            </a:pPr>
            <a:r>
              <a:rPr lang="en-US" sz="4400">
                <a:solidFill>
                  <a:srgbClr val="00B050"/>
                </a:solidFill>
                <a:latin typeface="Arial"/>
                <a:ea typeface="Arial"/>
                <a:cs typeface="Arial"/>
                <a:sym typeface="Arial"/>
              </a:rPr>
              <a:t>Visit Sheet</a:t>
            </a:r>
            <a:endParaRPr sz="4400">
              <a:solidFill>
                <a:srgbClr val="00B050"/>
              </a:solidFill>
              <a:latin typeface="Arial"/>
              <a:ea typeface="Arial"/>
              <a:cs typeface="Arial"/>
              <a:sym typeface="Arial"/>
            </a:endParaRPr>
          </a:p>
          <a:p>
            <a:pPr indent="-333375" lvl="0" marL="333375" rtl="0" algn="l">
              <a:lnSpc>
                <a:spcPct val="120000"/>
              </a:lnSpc>
              <a:spcBef>
                <a:spcPts val="1000"/>
              </a:spcBef>
              <a:spcAft>
                <a:spcPts val="0"/>
              </a:spcAft>
              <a:buClr>
                <a:schemeClr val="dk1"/>
              </a:buClr>
              <a:buSzPct val="100000"/>
              <a:buFont typeface="Calibri"/>
              <a:buAutoNum type="arabicPeriod"/>
            </a:pPr>
            <a:r>
              <a:rPr lang="en-US" sz="4400">
                <a:latin typeface="Arial"/>
                <a:ea typeface="Arial"/>
                <a:cs typeface="Arial"/>
                <a:sym typeface="Arial"/>
              </a:rPr>
              <a:t>পর্যবেক্ষককে প্রিসাইডিং অফিসারের প্রদেয় ADDITIONAL REPORT</a:t>
            </a:r>
            <a:endParaRPr sz="4400">
              <a:latin typeface="Arial"/>
              <a:ea typeface="Arial"/>
              <a:cs typeface="Arial"/>
              <a:sym typeface="Arial"/>
            </a:endParaRPr>
          </a:p>
          <a:p>
            <a:pPr indent="-333375" lvl="0" marL="333375" rtl="0" algn="l">
              <a:lnSpc>
                <a:spcPct val="120000"/>
              </a:lnSpc>
              <a:spcBef>
                <a:spcPts val="1000"/>
              </a:spcBef>
              <a:spcAft>
                <a:spcPts val="0"/>
              </a:spcAft>
              <a:buClr>
                <a:srgbClr val="00B050"/>
              </a:buClr>
              <a:buSzPct val="100000"/>
              <a:buFont typeface="Calibri"/>
              <a:buAutoNum type="arabicPeriod"/>
            </a:pPr>
            <a:r>
              <a:rPr lang="en-US" sz="4400">
                <a:solidFill>
                  <a:srgbClr val="00B050"/>
                </a:solidFill>
                <a:latin typeface="Arial"/>
                <a:ea typeface="Arial"/>
                <a:cs typeface="Arial"/>
                <a:sym typeface="Arial"/>
              </a:rPr>
              <a:t>PRO’s Report part 1, Part 3,Part 2, 4, 5 (যদি প্রযোজ্য )</a:t>
            </a:r>
            <a:endParaRPr/>
          </a:p>
          <a:p>
            <a:pPr indent="-333375" lvl="0" marL="333375" rtl="0" algn="l">
              <a:lnSpc>
                <a:spcPct val="120000"/>
              </a:lnSpc>
              <a:spcBef>
                <a:spcPts val="1000"/>
              </a:spcBef>
              <a:spcAft>
                <a:spcPts val="0"/>
              </a:spcAft>
              <a:buClr>
                <a:schemeClr val="dk1"/>
              </a:buClr>
              <a:buSzPct val="100000"/>
              <a:buFont typeface="Calibri"/>
              <a:buAutoNum type="arabicPeriod"/>
            </a:pPr>
            <a:r>
              <a:rPr lang="en-US" sz="4400">
                <a:latin typeface="Arial"/>
                <a:ea typeface="Arial"/>
                <a:cs typeface="Arial"/>
                <a:sym typeface="Arial"/>
              </a:rPr>
              <a:t>আপনার বুথে ভিডিও ক্যামেরা থাকলে সেটির লগ শিট আলাদা করে polled EVM এর সাথে RCতে পাঠাতে হবে</a:t>
            </a:r>
            <a:endParaRPr sz="4400">
              <a:latin typeface="Arial"/>
              <a:ea typeface="Arial"/>
              <a:cs typeface="Arial"/>
              <a:sym typeface="Arial"/>
            </a:endParaRPr>
          </a:p>
          <a:p>
            <a:pPr indent="-333375" lvl="0" marL="333375" rtl="0" algn="l">
              <a:lnSpc>
                <a:spcPct val="120000"/>
              </a:lnSpc>
              <a:spcBef>
                <a:spcPts val="1000"/>
              </a:spcBef>
              <a:spcAft>
                <a:spcPts val="0"/>
              </a:spcAft>
              <a:buClr>
                <a:srgbClr val="00B050"/>
              </a:buClr>
              <a:buSzPct val="100000"/>
              <a:buFont typeface="Calibri"/>
              <a:buAutoNum type="arabicPeriod"/>
            </a:pPr>
            <a:r>
              <a:rPr lang="en-US" sz="4400">
                <a:solidFill>
                  <a:srgbClr val="00B050"/>
                </a:solidFill>
                <a:latin typeface="Arial"/>
                <a:ea typeface="Arial"/>
                <a:cs typeface="Arial"/>
                <a:sym typeface="Arial"/>
              </a:rPr>
              <a:t>মহড়া ভোটের (MOCK POLL)এর ব্যালট শ্লিপ সম্বলিত </a:t>
            </a:r>
            <a:r>
              <a:rPr lang="en-US" sz="4400" strike="sngStrike">
                <a:solidFill>
                  <a:srgbClr val="FF0000"/>
                </a:solidFill>
                <a:latin typeface="Arial"/>
                <a:ea typeface="Arial"/>
                <a:cs typeface="Arial"/>
                <a:sym typeface="Arial"/>
              </a:rPr>
              <a:t>প্লাস্টিক বাক্স  </a:t>
            </a:r>
            <a:r>
              <a:rPr lang="en-US" sz="4250">
                <a:solidFill>
                  <a:srgbClr val="00B050"/>
                </a:solidFill>
                <a:latin typeface="Arial"/>
                <a:ea typeface="Arial"/>
                <a:cs typeface="Arial"/>
                <a:sym typeface="Arial"/>
              </a:rPr>
              <a:t>খাম</a:t>
            </a:r>
            <a:r>
              <a:rPr lang="en-US" sz="4400">
                <a:solidFill>
                  <a:srgbClr val="00B050"/>
                </a:solidFill>
                <a:latin typeface="Arial"/>
                <a:ea typeface="Arial"/>
                <a:cs typeface="Arial"/>
                <a:sym typeface="Arial"/>
              </a:rPr>
              <a:t>।</a:t>
            </a:r>
            <a:endParaRPr sz="4400">
              <a:solidFill>
                <a:srgbClr val="00B050"/>
              </a:solidFill>
              <a:latin typeface="Arial"/>
              <a:ea typeface="Arial"/>
              <a:cs typeface="Arial"/>
              <a:sym typeface="Arial"/>
            </a:endParaRPr>
          </a:p>
          <a:p>
            <a:pPr indent="-333375" lvl="0" marL="333375" rtl="0" algn="l">
              <a:lnSpc>
                <a:spcPct val="120000"/>
              </a:lnSpc>
              <a:spcBef>
                <a:spcPts val="1000"/>
              </a:spcBef>
              <a:spcAft>
                <a:spcPts val="0"/>
              </a:spcAft>
              <a:buClr>
                <a:schemeClr val="dk1"/>
              </a:buClr>
              <a:buSzPct val="100000"/>
              <a:buFont typeface="Calibri"/>
              <a:buAutoNum type="arabicPeriod"/>
            </a:pPr>
            <a:r>
              <a:rPr lang="en-US" sz="4400">
                <a:latin typeface="Arial"/>
                <a:ea typeface="Arial"/>
                <a:cs typeface="Arial"/>
                <a:sym typeface="Arial"/>
              </a:rPr>
              <a:t>POLLING AGENT MOVEMENT SHEET</a:t>
            </a:r>
            <a:endParaRPr/>
          </a:p>
          <a:p>
            <a:pPr indent="-333375" lvl="0" marL="333375" rtl="0" algn="l">
              <a:lnSpc>
                <a:spcPct val="120000"/>
              </a:lnSpc>
              <a:spcBef>
                <a:spcPts val="1000"/>
              </a:spcBef>
              <a:spcAft>
                <a:spcPts val="0"/>
              </a:spcAft>
              <a:buClr>
                <a:srgbClr val="00B050"/>
              </a:buClr>
              <a:buSzPct val="100000"/>
              <a:buFont typeface="Calibri"/>
              <a:buAutoNum type="arabicPeriod"/>
            </a:pPr>
            <a:r>
              <a:rPr lang="en-US" sz="4400">
                <a:solidFill>
                  <a:srgbClr val="00B050"/>
                </a:solidFill>
                <a:latin typeface="Arial"/>
                <a:ea typeface="Arial"/>
                <a:cs typeface="Arial"/>
                <a:sym typeface="Arial"/>
              </a:rPr>
              <a:t>FORM 14A </a:t>
            </a:r>
            <a:r>
              <a:rPr i="1" lang="en-US" sz="4400">
                <a:solidFill>
                  <a:srgbClr val="7030A0"/>
                </a:solidFill>
                <a:latin typeface="Arial"/>
                <a:ea typeface="Arial"/>
                <a:cs typeface="Arial"/>
                <a:sym typeface="Arial"/>
              </a:rPr>
              <a:t>( if Blind/infirm voters voted  is more than 1%of total electors in that PS</a:t>
            </a:r>
            <a:r>
              <a:rPr lang="en-US" sz="4400">
                <a:solidFill>
                  <a:srgbClr val="00B050"/>
                </a:solidFill>
                <a:latin typeface="Arial"/>
                <a:ea typeface="Arial"/>
                <a:cs typeface="Arial"/>
                <a:sym typeface="Arial"/>
              </a:rPr>
              <a: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pic>
        <p:nvPicPr>
          <p:cNvPr id="806" name="Google Shape;806;p16"/>
          <p:cNvPicPr preferRelativeResize="0"/>
          <p:nvPr/>
        </p:nvPicPr>
        <p:blipFill rotWithShape="1">
          <a:blip r:embed="rId3">
            <a:alphaModFix/>
          </a:blip>
          <a:srcRect b="0" l="0" r="0" t="0"/>
          <a:stretch/>
        </p:blipFill>
        <p:spPr>
          <a:xfrm>
            <a:off x="3281232" y="82377"/>
            <a:ext cx="6564149" cy="6775623"/>
          </a:xfrm>
          <a:prstGeom prst="rect">
            <a:avLst/>
          </a:prstGeom>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8" name="Shape 1828"/>
        <p:cNvGrpSpPr/>
        <p:nvPr/>
      </p:nvGrpSpPr>
      <p:grpSpPr>
        <a:xfrm>
          <a:off x="0" y="0"/>
          <a:ext cx="0" cy="0"/>
          <a:chOff x="0" y="0"/>
          <a:chExt cx="0" cy="0"/>
        </a:xfrm>
      </p:grpSpPr>
      <p:sp>
        <p:nvSpPr>
          <p:cNvPr id="1829" name="Google Shape;1829;p160"/>
          <p:cNvSpPr txBox="1"/>
          <p:nvPr>
            <p:ph type="title"/>
          </p:nvPr>
        </p:nvSpPr>
        <p:spPr>
          <a:xfrm>
            <a:off x="0" y="172529"/>
            <a:ext cx="12192000" cy="759125"/>
          </a:xfrm>
          <a:prstGeom prst="rect">
            <a:avLst/>
          </a:prstGeom>
          <a:solidFill>
            <a:srgbClr val="FFFF00"/>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B0F0"/>
              </a:buClr>
              <a:buSzPts val="3000"/>
              <a:buFont typeface="Arial"/>
              <a:buNone/>
            </a:pPr>
            <a:r>
              <a:rPr b="1" lang="en-US" sz="3000">
                <a:solidFill>
                  <a:srgbClr val="00B0F0"/>
                </a:solidFill>
                <a:latin typeface="Arial"/>
                <a:ea typeface="Arial"/>
                <a:cs typeface="Arial"/>
                <a:sym typeface="Arial"/>
              </a:rPr>
              <a:t>ভোটের শেষে EVM এবং অন্যান্য ভোটের সামগ্রী সিল করা</a:t>
            </a:r>
            <a:endParaRPr sz="3000">
              <a:solidFill>
                <a:srgbClr val="00B0F0"/>
              </a:solidFill>
              <a:latin typeface="Arial"/>
              <a:ea typeface="Arial"/>
              <a:cs typeface="Arial"/>
              <a:sym typeface="Arial"/>
            </a:endParaRPr>
          </a:p>
        </p:txBody>
      </p:sp>
      <p:sp>
        <p:nvSpPr>
          <p:cNvPr id="1830" name="Google Shape;1830;p160"/>
          <p:cNvSpPr txBox="1"/>
          <p:nvPr>
            <p:ph idx="1" type="body"/>
          </p:nvPr>
        </p:nvSpPr>
        <p:spPr>
          <a:xfrm>
            <a:off x="249653" y="1026910"/>
            <a:ext cx="11497235" cy="5420072"/>
          </a:xfrm>
          <a:prstGeom prst="rect">
            <a:avLst/>
          </a:prstGeom>
          <a:noFill/>
          <a:ln>
            <a:noFill/>
          </a:ln>
        </p:spPr>
        <p:txBody>
          <a:bodyPr anchorCtr="0" anchor="t" bIns="45700" lIns="91425" spcFirstLastPara="1" rIns="91425" wrap="square" tIns="45700">
            <a:noAutofit/>
          </a:bodyPr>
          <a:lstStyle/>
          <a:p>
            <a:pPr indent="-228600" lvl="0" marL="228600" rtl="0" algn="just">
              <a:lnSpc>
                <a:spcPct val="110000"/>
              </a:lnSpc>
              <a:spcBef>
                <a:spcPts val="0"/>
              </a:spcBef>
              <a:spcAft>
                <a:spcPts val="0"/>
              </a:spcAft>
              <a:buClr>
                <a:schemeClr val="dk1"/>
              </a:buClr>
              <a:buSzPts val="2800"/>
              <a:buChar char="•"/>
            </a:pPr>
            <a:r>
              <a:rPr lang="en-US">
                <a:latin typeface="Arial"/>
                <a:ea typeface="Arial"/>
                <a:cs typeface="Arial"/>
                <a:sym typeface="Arial"/>
              </a:rPr>
              <a:t>CU সুইচ অফ করে সেটির Carrying Case এ ঢুকিয়ে কেস’টির দুই প্রান্ত Address Tag এবং প্রিসাইডিং অফিসারের সিল লাগিয়ে সিল করে ফেলুন।</a:t>
            </a:r>
            <a:endParaRPr>
              <a:latin typeface="Arial"/>
              <a:ea typeface="Arial"/>
              <a:cs typeface="Arial"/>
              <a:sym typeface="Arial"/>
            </a:endParaRPr>
          </a:p>
          <a:p>
            <a:pPr indent="-165100" lvl="0" marL="228600" rtl="0" algn="just">
              <a:lnSpc>
                <a:spcPct val="110000"/>
              </a:lnSpc>
              <a:spcBef>
                <a:spcPts val="1000"/>
              </a:spcBef>
              <a:spcAft>
                <a:spcPts val="0"/>
              </a:spcAft>
              <a:buClr>
                <a:schemeClr val="dk1"/>
              </a:buClr>
              <a:buSzPts val="1000"/>
              <a:buNone/>
            </a:pPr>
            <a:r>
              <a:t/>
            </a:r>
            <a:endParaRPr sz="1000">
              <a:latin typeface="Arial"/>
              <a:ea typeface="Arial"/>
              <a:cs typeface="Arial"/>
              <a:sym typeface="Arial"/>
            </a:endParaRPr>
          </a:p>
          <a:p>
            <a:pPr indent="-228600" lvl="0" marL="228600" rtl="0" algn="just">
              <a:lnSpc>
                <a:spcPct val="110000"/>
              </a:lnSpc>
              <a:spcBef>
                <a:spcPts val="1000"/>
              </a:spcBef>
              <a:spcAft>
                <a:spcPts val="0"/>
              </a:spcAft>
              <a:buClr>
                <a:srgbClr val="C00000"/>
              </a:buClr>
              <a:buSzPts val="2800"/>
              <a:buChar char="•"/>
            </a:pPr>
            <a:r>
              <a:rPr lang="en-US">
                <a:solidFill>
                  <a:srgbClr val="C00000"/>
                </a:solidFill>
                <a:latin typeface="Arial"/>
                <a:ea typeface="Arial"/>
                <a:cs typeface="Arial"/>
                <a:sym typeface="Arial"/>
              </a:rPr>
              <a:t>এজেন্টদেরও বলতে হবে যে তারা চাইলে তাদের সিল লাগাতে পারেন।</a:t>
            </a:r>
            <a:endParaRPr>
              <a:solidFill>
                <a:srgbClr val="C00000"/>
              </a:solidFill>
              <a:latin typeface="Arial"/>
              <a:ea typeface="Arial"/>
              <a:cs typeface="Arial"/>
              <a:sym typeface="Arial"/>
            </a:endParaRPr>
          </a:p>
          <a:p>
            <a:pPr indent="-158750" lvl="0" marL="228600" rtl="0" algn="just">
              <a:lnSpc>
                <a:spcPct val="110000"/>
              </a:lnSpc>
              <a:spcBef>
                <a:spcPts val="1000"/>
              </a:spcBef>
              <a:spcAft>
                <a:spcPts val="0"/>
              </a:spcAft>
              <a:buClr>
                <a:schemeClr val="dk1"/>
              </a:buClr>
              <a:buSzPts val="1100"/>
              <a:buNone/>
            </a:pPr>
            <a:r>
              <a:t/>
            </a:r>
            <a:endParaRPr sz="1100">
              <a:solidFill>
                <a:srgbClr val="C00000"/>
              </a:solidFill>
              <a:latin typeface="Arial"/>
              <a:ea typeface="Arial"/>
              <a:cs typeface="Arial"/>
              <a:sym typeface="Arial"/>
            </a:endParaRPr>
          </a:p>
          <a:p>
            <a:pPr indent="-228600" lvl="0" marL="228600" rtl="0" algn="just">
              <a:lnSpc>
                <a:spcPct val="110000"/>
              </a:lnSpc>
              <a:spcBef>
                <a:spcPts val="1000"/>
              </a:spcBef>
              <a:spcAft>
                <a:spcPts val="0"/>
              </a:spcAft>
              <a:buClr>
                <a:schemeClr val="dk1"/>
              </a:buClr>
              <a:buSzPts val="2800"/>
              <a:buChar char="•"/>
            </a:pPr>
            <a:r>
              <a:rPr lang="en-US">
                <a:latin typeface="Arial"/>
                <a:ea typeface="Arial"/>
                <a:cs typeface="Arial"/>
                <a:sym typeface="Arial"/>
              </a:rPr>
              <a:t>যে সমস্ত প্রার্থী বা তার এজেন্ট সিল লাগালেন তাদের নাম DECLARATION AT THE CLOSE OF POLL (ভোটের শেষে ঘোষণাপত্রে)লিখে রাখুন।</a:t>
            </a:r>
            <a:endParaRPr>
              <a:latin typeface="Arial"/>
              <a:ea typeface="Arial"/>
              <a:cs typeface="Arial"/>
              <a:sym typeface="Arial"/>
            </a:endParaRPr>
          </a:p>
          <a:p>
            <a:pPr indent="-161925" lvl="0" marL="228600" rtl="0" algn="just">
              <a:lnSpc>
                <a:spcPct val="110000"/>
              </a:lnSpc>
              <a:spcBef>
                <a:spcPts val="1000"/>
              </a:spcBef>
              <a:spcAft>
                <a:spcPts val="0"/>
              </a:spcAft>
              <a:buClr>
                <a:schemeClr val="dk1"/>
              </a:buClr>
              <a:buSzPts val="1050"/>
              <a:buNone/>
            </a:pPr>
            <a:r>
              <a:t/>
            </a:r>
            <a:endParaRPr sz="1050">
              <a:latin typeface="Arial"/>
              <a:ea typeface="Arial"/>
              <a:cs typeface="Arial"/>
              <a:sym typeface="Arial"/>
            </a:endParaRPr>
          </a:p>
          <a:p>
            <a:pPr indent="-228600" lvl="0" marL="228600" rtl="0" algn="just">
              <a:lnSpc>
                <a:spcPct val="110000"/>
              </a:lnSpc>
              <a:spcBef>
                <a:spcPts val="1000"/>
              </a:spcBef>
              <a:spcAft>
                <a:spcPts val="0"/>
              </a:spcAft>
              <a:buClr>
                <a:srgbClr val="C00000"/>
              </a:buClr>
              <a:buSzPts val="2800"/>
              <a:buChar char="•"/>
            </a:pPr>
            <a:r>
              <a:rPr lang="en-US">
                <a:solidFill>
                  <a:srgbClr val="C00000"/>
                </a:solidFill>
                <a:latin typeface="Arial"/>
                <a:ea typeface="Arial"/>
                <a:cs typeface="Arial"/>
                <a:sym typeface="Arial"/>
              </a:rPr>
              <a:t>ভোট শেষ হওয়ার পরে, প্রিজাইডিং অফিসার পোলিং এজেন্টদের উপস্থিতিতে ভিভিপ্যাট থেকে পাওয়ার প্যাক (ব্যাটারি) সরিয়ে ফেলবেন। পাওয়ার প্যাক (ব্যাটারি)  অপসারণের পরেই ভিভিপ্যাট ক্যারিং কেস, পোলিং এজেন্টদের উপস্থিতিতে সিল করা হবে।</a:t>
            </a:r>
            <a:endParaRPr>
              <a:solidFill>
                <a:srgbClr val="C00000"/>
              </a:solidFill>
              <a:latin typeface="Arial"/>
              <a:ea typeface="Arial"/>
              <a:cs typeface="Arial"/>
              <a:sym typeface="Arial"/>
            </a:endParaRPr>
          </a:p>
          <a:p>
            <a:pPr indent="-77787" lvl="0" marL="228600" rtl="0" algn="just">
              <a:lnSpc>
                <a:spcPct val="110000"/>
              </a:lnSpc>
              <a:spcBef>
                <a:spcPts val="1000"/>
              </a:spcBef>
              <a:spcAft>
                <a:spcPts val="0"/>
              </a:spcAft>
              <a:buClr>
                <a:schemeClr val="dk1"/>
              </a:buClr>
              <a:buSzPts val="2375"/>
              <a:buNone/>
            </a:pPr>
            <a:r>
              <a:t/>
            </a:r>
            <a:endParaRPr sz="2375"/>
          </a:p>
          <a:p>
            <a:pPr indent="-77787" lvl="0" marL="228600" rtl="0" algn="l">
              <a:lnSpc>
                <a:spcPct val="110000"/>
              </a:lnSpc>
              <a:spcBef>
                <a:spcPts val="1000"/>
              </a:spcBef>
              <a:spcAft>
                <a:spcPts val="0"/>
              </a:spcAft>
              <a:buClr>
                <a:schemeClr val="dk1"/>
              </a:buClr>
              <a:buSzPts val="2375"/>
              <a:buNone/>
            </a:pPr>
            <a:r>
              <a:t/>
            </a:r>
            <a:endParaRPr sz="2375"/>
          </a:p>
        </p:txBody>
      </p:sp>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4" name="Shape 1834"/>
        <p:cNvGrpSpPr/>
        <p:nvPr/>
      </p:nvGrpSpPr>
      <p:grpSpPr>
        <a:xfrm>
          <a:off x="0" y="0"/>
          <a:ext cx="0" cy="0"/>
          <a:chOff x="0" y="0"/>
          <a:chExt cx="0" cy="0"/>
        </a:xfrm>
      </p:grpSpPr>
      <p:sp>
        <p:nvSpPr>
          <p:cNvPr id="1835" name="Google Shape;1835;p161"/>
          <p:cNvSpPr txBox="1"/>
          <p:nvPr>
            <p:ph type="title"/>
          </p:nvPr>
        </p:nvSpPr>
        <p:spPr>
          <a:xfrm>
            <a:off x="1979526" y="271780"/>
            <a:ext cx="8198972" cy="563630"/>
          </a:xfrm>
          <a:prstGeom prst="rect">
            <a:avLst/>
          </a:prstGeom>
          <a:solidFill>
            <a:srgbClr val="800000"/>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FFD966"/>
              </a:buClr>
              <a:buSzPct val="100000"/>
              <a:buFont typeface="Calibri"/>
              <a:buNone/>
            </a:pPr>
            <a:r>
              <a:rPr b="1" lang="en-US">
                <a:solidFill>
                  <a:srgbClr val="FFD966"/>
                </a:solidFill>
              </a:rPr>
              <a:t>Reception centre</a:t>
            </a:r>
            <a:endParaRPr/>
          </a:p>
        </p:txBody>
      </p:sp>
      <p:sp>
        <p:nvSpPr>
          <p:cNvPr id="1836" name="Google Shape;1836;p161"/>
          <p:cNvSpPr txBox="1"/>
          <p:nvPr>
            <p:ph idx="1" type="body"/>
          </p:nvPr>
        </p:nvSpPr>
        <p:spPr>
          <a:xfrm>
            <a:off x="564776" y="1102792"/>
            <a:ext cx="11147612" cy="5618684"/>
          </a:xfrm>
          <a:prstGeom prst="rect">
            <a:avLst/>
          </a:prstGeom>
          <a:solidFill>
            <a:srgbClr val="FFF2CC"/>
          </a:solidFill>
          <a:ln>
            <a:noFill/>
          </a:ln>
        </p:spPr>
        <p:txBody>
          <a:bodyPr anchorCtr="0" anchor="t" bIns="45700" lIns="91425" spcFirstLastPara="1" rIns="91425" wrap="square" tIns="45700">
            <a:noAutofit/>
          </a:bodyPr>
          <a:lstStyle/>
          <a:p>
            <a:pPr indent="-228600" lvl="0" marL="228600" rtl="0" algn="just">
              <a:lnSpc>
                <a:spcPct val="90000"/>
              </a:lnSpc>
              <a:spcBef>
                <a:spcPts val="0"/>
              </a:spcBef>
              <a:spcAft>
                <a:spcPts val="0"/>
              </a:spcAft>
              <a:buClr>
                <a:schemeClr val="dk1"/>
              </a:buClr>
              <a:buSzPts val="2400"/>
              <a:buChar char="•"/>
            </a:pPr>
            <a:r>
              <a:rPr lang="en-US" sz="2400"/>
              <a:t>Facilities :- Proper lighting, proper barricading of reception-counters, control-room, drinking water, toilets, Food plaza, Strong Room for EVMs and other election material, Medical team.</a:t>
            </a:r>
            <a:endParaRPr/>
          </a:p>
          <a:p>
            <a:pPr indent="-76200" lvl="0" marL="228600" rtl="0" algn="just">
              <a:lnSpc>
                <a:spcPct val="90000"/>
              </a:lnSpc>
              <a:spcBef>
                <a:spcPts val="1000"/>
              </a:spcBef>
              <a:spcAft>
                <a:spcPts val="0"/>
              </a:spcAft>
              <a:buClr>
                <a:schemeClr val="dk1"/>
              </a:buClr>
              <a:buSzPts val="2400"/>
              <a:buNone/>
            </a:pPr>
            <a:r>
              <a:t/>
            </a:r>
            <a:endParaRPr sz="2400"/>
          </a:p>
          <a:p>
            <a:pPr indent="-228600" lvl="0" marL="228600" rtl="0" algn="just">
              <a:lnSpc>
                <a:spcPct val="90000"/>
              </a:lnSpc>
              <a:spcBef>
                <a:spcPts val="1000"/>
              </a:spcBef>
              <a:spcAft>
                <a:spcPts val="0"/>
              </a:spcAft>
              <a:buClr>
                <a:schemeClr val="dk1"/>
              </a:buClr>
              <a:buSzPts val="2400"/>
              <a:buChar char="•"/>
            </a:pPr>
            <a:r>
              <a:rPr lang="en-US" sz="2400"/>
              <a:t>Proper security, presence of Police personnel.</a:t>
            </a:r>
            <a:endParaRPr/>
          </a:p>
          <a:p>
            <a:pPr indent="-76200" lvl="0" marL="228600" rtl="0" algn="just">
              <a:lnSpc>
                <a:spcPct val="90000"/>
              </a:lnSpc>
              <a:spcBef>
                <a:spcPts val="1000"/>
              </a:spcBef>
              <a:spcAft>
                <a:spcPts val="0"/>
              </a:spcAft>
              <a:buClr>
                <a:schemeClr val="dk1"/>
              </a:buClr>
              <a:buSzPts val="2400"/>
              <a:buNone/>
            </a:pPr>
            <a:r>
              <a:t/>
            </a:r>
            <a:endParaRPr sz="2400"/>
          </a:p>
          <a:p>
            <a:pPr indent="-228600" lvl="0" marL="228600" rtl="0" algn="just">
              <a:lnSpc>
                <a:spcPct val="90000"/>
              </a:lnSpc>
              <a:spcBef>
                <a:spcPts val="1000"/>
              </a:spcBef>
              <a:spcAft>
                <a:spcPts val="0"/>
              </a:spcAft>
              <a:buClr>
                <a:schemeClr val="dk1"/>
              </a:buClr>
              <a:buSzPts val="2400"/>
              <a:buChar char="•"/>
            </a:pPr>
            <a:r>
              <a:rPr lang="en-US" sz="2400"/>
              <a:t>Provision for scrutiny of Form 17-A, P.O. Diary and other relevant documents in the presence of Observers.</a:t>
            </a:r>
            <a:endParaRPr/>
          </a:p>
          <a:p>
            <a:pPr indent="-76200" lvl="0" marL="228600" rtl="0" algn="just">
              <a:lnSpc>
                <a:spcPct val="90000"/>
              </a:lnSpc>
              <a:spcBef>
                <a:spcPts val="1000"/>
              </a:spcBef>
              <a:spcAft>
                <a:spcPts val="0"/>
              </a:spcAft>
              <a:buClr>
                <a:schemeClr val="dk1"/>
              </a:buClr>
              <a:buSzPts val="2400"/>
              <a:buNone/>
            </a:pPr>
            <a:r>
              <a:t/>
            </a:r>
            <a:endParaRPr sz="2400"/>
          </a:p>
          <a:p>
            <a:pPr indent="-228600" lvl="0" marL="228600" rtl="0" algn="just">
              <a:lnSpc>
                <a:spcPct val="90000"/>
              </a:lnSpc>
              <a:spcBef>
                <a:spcPts val="1000"/>
              </a:spcBef>
              <a:spcAft>
                <a:spcPts val="0"/>
              </a:spcAft>
              <a:buClr>
                <a:schemeClr val="dk1"/>
              </a:buClr>
              <a:buSzPts val="2400"/>
              <a:buChar char="•"/>
            </a:pPr>
            <a:r>
              <a:rPr lang="en-US" sz="2400"/>
              <a:t>Other facilities like telephone, FAX, internet, computer-section for data-feeding, separate room for Observers, DEO/SP, ROs . </a:t>
            </a:r>
            <a:endParaRPr/>
          </a:p>
          <a:p>
            <a:pPr indent="-228600" lvl="0" marL="228600" rtl="0" algn="just">
              <a:lnSpc>
                <a:spcPct val="90000"/>
              </a:lnSpc>
              <a:spcBef>
                <a:spcPts val="1000"/>
              </a:spcBef>
              <a:spcAft>
                <a:spcPts val="0"/>
              </a:spcAft>
              <a:buClr>
                <a:schemeClr val="dk1"/>
              </a:buClr>
              <a:buSzPts val="2400"/>
              <a:buChar char="•"/>
            </a:pPr>
            <a:r>
              <a:rPr lang="en-US" sz="2400"/>
              <a:t>Clear idea about what to receive and how to receive</a:t>
            </a:r>
            <a:endParaRPr/>
          </a:p>
        </p:txBody>
      </p:sp>
      <p:sp>
        <p:nvSpPr>
          <p:cNvPr id="1837" name="Google Shape;1837;p1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1" name="Shape 1841"/>
        <p:cNvGrpSpPr/>
        <p:nvPr/>
      </p:nvGrpSpPr>
      <p:grpSpPr>
        <a:xfrm>
          <a:off x="0" y="0"/>
          <a:ext cx="0" cy="0"/>
          <a:chOff x="0" y="0"/>
          <a:chExt cx="0" cy="0"/>
        </a:xfrm>
      </p:grpSpPr>
      <p:sp>
        <p:nvSpPr>
          <p:cNvPr id="1842" name="Google Shape;1842;p162"/>
          <p:cNvSpPr/>
          <p:nvPr/>
        </p:nvSpPr>
        <p:spPr>
          <a:xfrm>
            <a:off x="484094" y="1"/>
            <a:ext cx="11376212" cy="647869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750">
                <a:solidFill>
                  <a:srgbClr val="000000"/>
                </a:solidFill>
                <a:latin typeface="Arial"/>
                <a:ea typeface="Arial"/>
                <a:cs typeface="Arial"/>
                <a:sym typeface="Arial"/>
              </a:rPr>
              <a:t>			</a:t>
            </a:r>
            <a:endParaRPr/>
          </a:p>
          <a:p>
            <a:pPr indent="0" lvl="0" marL="0" marR="0" rtl="0" algn="ctr">
              <a:spcBef>
                <a:spcPts val="0"/>
              </a:spcBef>
              <a:spcAft>
                <a:spcPts val="0"/>
              </a:spcAft>
              <a:buNone/>
            </a:pPr>
            <a:r>
              <a:rPr b="1" lang="en-US" sz="3000">
                <a:solidFill>
                  <a:srgbClr val="7030A0"/>
                </a:solidFill>
                <a:latin typeface="Arial"/>
                <a:ea typeface="Arial"/>
                <a:cs typeface="Arial"/>
                <a:sym typeface="Arial"/>
              </a:rPr>
              <a:t>Six separate large packets: </a:t>
            </a:r>
            <a:endParaRPr/>
          </a:p>
          <a:p>
            <a:pPr indent="0" lvl="0" marL="0" marR="0" rtl="0" algn="just">
              <a:spcBef>
                <a:spcPts val="0"/>
              </a:spcBef>
              <a:spcAft>
                <a:spcPts val="0"/>
              </a:spcAft>
              <a:buNone/>
            </a:pPr>
            <a:r>
              <a:rPr b="1" i="1" lang="en-US" sz="1750">
                <a:solidFill>
                  <a:srgbClr val="000000"/>
                </a:solidFill>
                <a:latin typeface="Arial"/>
                <a:ea typeface="Arial"/>
                <a:cs typeface="Arial"/>
                <a:sym typeface="Arial"/>
              </a:rPr>
              <a:t>Even if a statement or record to be mentioned in the statutory form or non-statutory form is ‘Nil’, such ‘Nil ‘remark should be marked on the concerned statutory form or non-statutory form and placed in the respective envelopes and packed in the large packets. </a:t>
            </a:r>
            <a:endParaRPr/>
          </a:p>
          <a:p>
            <a:pPr indent="0" lvl="0" marL="0" marR="0" rtl="0" algn="just">
              <a:spcBef>
                <a:spcPts val="0"/>
              </a:spcBef>
              <a:spcAft>
                <a:spcPts val="0"/>
              </a:spcAft>
              <a:buNone/>
            </a:pPr>
            <a:r>
              <a:t/>
            </a:r>
            <a:endParaRPr b="1" i="1" sz="1750">
              <a:solidFill>
                <a:srgbClr val="000000"/>
              </a:solidFill>
              <a:latin typeface="Arial"/>
              <a:ea typeface="Arial"/>
              <a:cs typeface="Arial"/>
              <a:sym typeface="Arial"/>
            </a:endParaRPr>
          </a:p>
          <a:p>
            <a:pPr indent="0" lvl="0" marL="0" marR="0" rtl="0" algn="just">
              <a:spcBef>
                <a:spcPts val="0"/>
              </a:spcBef>
              <a:spcAft>
                <a:spcPts val="0"/>
              </a:spcAft>
              <a:buNone/>
            </a:pPr>
            <a:r>
              <a:rPr b="1" lang="en-US" sz="2250">
                <a:solidFill>
                  <a:srgbClr val="C00000"/>
                </a:solidFill>
                <a:latin typeface="Arial"/>
                <a:ea typeface="Arial"/>
                <a:cs typeface="Arial"/>
                <a:sym typeface="Arial"/>
              </a:rPr>
              <a:t>First packet (WHITE) - </a:t>
            </a:r>
            <a:r>
              <a:rPr lang="en-US" sz="1750">
                <a:solidFill>
                  <a:srgbClr val="C00000"/>
                </a:solidFill>
                <a:latin typeface="Arial"/>
                <a:ea typeface="Arial"/>
                <a:cs typeface="Arial"/>
                <a:sym typeface="Arial"/>
              </a:rPr>
              <a:t>“EVM PAPERS COVER”</a:t>
            </a:r>
            <a:endParaRPr/>
          </a:p>
          <a:p>
            <a:pPr indent="0" lvl="0" marL="0" marR="0" rtl="0" algn="just">
              <a:spcBef>
                <a:spcPts val="0"/>
              </a:spcBef>
              <a:spcAft>
                <a:spcPts val="0"/>
              </a:spcAft>
              <a:buNone/>
            </a:pPr>
            <a:r>
              <a:t/>
            </a:r>
            <a:endParaRPr sz="1750">
              <a:solidFill>
                <a:srgbClr val="000000"/>
              </a:solidFill>
              <a:latin typeface="Arial"/>
              <a:ea typeface="Arial"/>
              <a:cs typeface="Arial"/>
              <a:sym typeface="Arial"/>
            </a:endParaRPr>
          </a:p>
          <a:p>
            <a:pPr indent="0" lvl="0" marL="0" marR="0" rtl="0" algn="just">
              <a:spcBef>
                <a:spcPts val="0"/>
              </a:spcBef>
              <a:spcAft>
                <a:spcPts val="0"/>
              </a:spcAft>
              <a:buNone/>
            </a:pPr>
            <a:r>
              <a:rPr lang="en-US" sz="1750">
                <a:solidFill>
                  <a:srgbClr val="000000"/>
                </a:solidFill>
                <a:latin typeface="Arial"/>
                <a:ea typeface="Arial"/>
                <a:cs typeface="Arial"/>
                <a:sym typeface="Arial"/>
              </a:rPr>
              <a:t>a)Envelope containing the account of votes recorded (</a:t>
            </a:r>
            <a:r>
              <a:rPr b="1" lang="en-US" sz="1750">
                <a:solidFill>
                  <a:srgbClr val="000000"/>
                </a:solidFill>
                <a:latin typeface="Arial"/>
                <a:ea typeface="Arial"/>
                <a:cs typeface="Arial"/>
                <a:sym typeface="Arial"/>
              </a:rPr>
              <a:t>Form-17C</a:t>
            </a:r>
            <a:r>
              <a:rPr lang="en-US" sz="1750">
                <a:solidFill>
                  <a:srgbClr val="000000"/>
                </a:solidFill>
                <a:latin typeface="Arial"/>
                <a:ea typeface="Arial"/>
                <a:cs typeface="Arial"/>
                <a:sym typeface="Arial"/>
              </a:rPr>
              <a:t>),</a:t>
            </a:r>
            <a:endParaRPr/>
          </a:p>
          <a:p>
            <a:pPr indent="0" lvl="0" marL="0" marR="0" rtl="0" algn="just">
              <a:spcBef>
                <a:spcPts val="0"/>
              </a:spcBef>
              <a:spcAft>
                <a:spcPts val="0"/>
              </a:spcAft>
              <a:buNone/>
            </a:pPr>
            <a:r>
              <a:t/>
            </a:r>
            <a:endParaRPr sz="1750">
              <a:solidFill>
                <a:srgbClr val="000000"/>
              </a:solidFill>
              <a:latin typeface="Arial"/>
              <a:ea typeface="Arial"/>
              <a:cs typeface="Arial"/>
              <a:sym typeface="Arial"/>
            </a:endParaRPr>
          </a:p>
          <a:p>
            <a:pPr indent="0" lvl="0" marL="0" marR="0" rtl="0" algn="just">
              <a:spcBef>
                <a:spcPts val="0"/>
              </a:spcBef>
              <a:spcAft>
                <a:spcPts val="0"/>
              </a:spcAft>
              <a:buNone/>
            </a:pPr>
            <a:r>
              <a:rPr lang="en-US" sz="1750">
                <a:solidFill>
                  <a:srgbClr val="000000"/>
                </a:solidFill>
                <a:latin typeface="Arial"/>
                <a:ea typeface="Arial"/>
                <a:cs typeface="Arial"/>
                <a:sym typeface="Arial"/>
              </a:rPr>
              <a:t>b)Envelope containing the PrO Report I (</a:t>
            </a:r>
            <a:r>
              <a:rPr b="1" lang="en-US" sz="1750">
                <a:solidFill>
                  <a:srgbClr val="000000"/>
                </a:solidFill>
                <a:latin typeface="Arial"/>
                <a:ea typeface="Arial"/>
                <a:cs typeface="Arial"/>
                <a:sym typeface="Arial"/>
              </a:rPr>
              <a:t>Mock-Poll Certiﬁcate</a:t>
            </a:r>
            <a:r>
              <a:rPr lang="en-US" sz="1750">
                <a:solidFill>
                  <a:srgbClr val="000000"/>
                </a:solidFill>
                <a:latin typeface="Arial"/>
                <a:ea typeface="Arial"/>
                <a:cs typeface="Arial"/>
                <a:sym typeface="Arial"/>
              </a:rPr>
              <a:t>), </a:t>
            </a:r>
            <a:r>
              <a:rPr b="1" lang="en-US" sz="1750">
                <a:solidFill>
                  <a:srgbClr val="000000"/>
                </a:solidFill>
                <a:latin typeface="Arial"/>
                <a:ea typeface="Arial"/>
                <a:cs typeface="Arial"/>
                <a:sym typeface="Arial"/>
              </a:rPr>
              <a:t>II &amp; III</a:t>
            </a:r>
            <a:endParaRPr/>
          </a:p>
          <a:p>
            <a:pPr indent="0" lvl="0" marL="0" marR="0" rtl="0" algn="just">
              <a:spcBef>
                <a:spcPts val="0"/>
              </a:spcBef>
              <a:spcAft>
                <a:spcPts val="0"/>
              </a:spcAft>
              <a:buNone/>
            </a:pPr>
            <a:r>
              <a:t/>
            </a:r>
            <a:endParaRPr sz="1750">
              <a:solidFill>
                <a:srgbClr val="000000"/>
              </a:solidFill>
              <a:latin typeface="Arial"/>
              <a:ea typeface="Arial"/>
              <a:cs typeface="Arial"/>
              <a:sym typeface="Arial"/>
            </a:endParaRPr>
          </a:p>
          <a:p>
            <a:pPr indent="0" lvl="0" marL="0" marR="0" rtl="0" algn="just">
              <a:spcBef>
                <a:spcPts val="0"/>
              </a:spcBef>
              <a:spcAft>
                <a:spcPts val="0"/>
              </a:spcAft>
              <a:buNone/>
            </a:pPr>
            <a:r>
              <a:rPr b="1" lang="en-US" sz="1750">
                <a:solidFill>
                  <a:srgbClr val="000000"/>
                </a:solidFill>
                <a:latin typeface="Arial"/>
                <a:ea typeface="Arial"/>
                <a:cs typeface="Arial"/>
                <a:sym typeface="Arial"/>
              </a:rPr>
              <a:t>c)Black color Sealed Envelope </a:t>
            </a:r>
            <a:r>
              <a:rPr lang="en-US" sz="1750">
                <a:solidFill>
                  <a:srgbClr val="000000"/>
                </a:solidFill>
                <a:latin typeface="Arial"/>
                <a:ea typeface="Arial"/>
                <a:cs typeface="Arial"/>
                <a:sym typeface="Arial"/>
              </a:rPr>
              <a:t>containing Printed VVPAT paper slips of Mock Poll</a:t>
            </a:r>
            <a:endParaRPr/>
          </a:p>
          <a:p>
            <a:pPr indent="0" lvl="0" marL="0" marR="0" rtl="0" algn="just">
              <a:spcBef>
                <a:spcPts val="0"/>
              </a:spcBef>
              <a:spcAft>
                <a:spcPts val="0"/>
              </a:spcAft>
              <a:buNone/>
            </a:pPr>
            <a:r>
              <a:t/>
            </a:r>
            <a:endParaRPr sz="1750">
              <a:solidFill>
                <a:srgbClr val="000000"/>
              </a:solidFill>
              <a:latin typeface="Arial"/>
              <a:ea typeface="Arial"/>
              <a:cs typeface="Arial"/>
              <a:sym typeface="Arial"/>
            </a:endParaRPr>
          </a:p>
          <a:p>
            <a:pPr indent="0" lvl="0" marL="0" marR="0" rtl="0" algn="just">
              <a:spcBef>
                <a:spcPts val="0"/>
              </a:spcBef>
              <a:spcAft>
                <a:spcPts val="0"/>
              </a:spcAft>
              <a:buNone/>
            </a:pPr>
            <a:r>
              <a:rPr i="1" lang="en-US" sz="1750">
                <a:solidFill>
                  <a:srgbClr val="000000"/>
                </a:solidFill>
                <a:latin typeface="Arial"/>
                <a:ea typeface="Arial"/>
                <a:cs typeface="Arial"/>
                <a:sym typeface="Arial"/>
              </a:rPr>
              <a:t>Note: All the above election papers should be kept in unsealed white coloured master envelope (Envelope No: 1/1) and should be kept in the Polled EVM Strong room.</a:t>
            </a:r>
            <a:endParaRPr/>
          </a:p>
          <a:p>
            <a:pPr indent="0" lvl="0" marL="0" marR="0" rtl="0" algn="just">
              <a:spcBef>
                <a:spcPts val="0"/>
              </a:spcBef>
              <a:spcAft>
                <a:spcPts val="0"/>
              </a:spcAft>
              <a:buNone/>
            </a:pPr>
            <a:r>
              <a:t/>
            </a:r>
            <a:endParaRPr i="1" sz="1750">
              <a:solidFill>
                <a:srgbClr val="000000"/>
              </a:solidFill>
              <a:latin typeface="Arial"/>
              <a:ea typeface="Arial"/>
              <a:cs typeface="Arial"/>
              <a:sym typeface="Arial"/>
            </a:endParaRPr>
          </a:p>
          <a:p>
            <a:pPr indent="0" lvl="0" marL="0" marR="0" rtl="0" algn="just">
              <a:spcBef>
                <a:spcPts val="0"/>
              </a:spcBef>
              <a:spcAft>
                <a:spcPts val="0"/>
              </a:spcAft>
              <a:buNone/>
            </a:pPr>
            <a:r>
              <a:rPr b="1" lang="en-US" sz="1375">
                <a:solidFill>
                  <a:srgbClr val="000000"/>
                </a:solidFill>
                <a:latin typeface="Arial"/>
                <a:ea typeface="Arial"/>
                <a:cs typeface="Arial"/>
                <a:sym typeface="Arial"/>
              </a:rPr>
              <a:t>In case of simultaneous election- </a:t>
            </a:r>
            <a:endParaRPr/>
          </a:p>
          <a:p>
            <a:pPr indent="0" lvl="0" marL="0" marR="0" rtl="0" algn="just">
              <a:spcBef>
                <a:spcPts val="0"/>
              </a:spcBef>
              <a:spcAft>
                <a:spcPts val="0"/>
              </a:spcAft>
              <a:buNone/>
            </a:pPr>
            <a:r>
              <a:rPr lang="en-US" sz="1375">
                <a:solidFill>
                  <a:srgbClr val="000000"/>
                </a:solidFill>
                <a:latin typeface="Arial"/>
                <a:ea typeface="Arial"/>
                <a:cs typeface="Arial"/>
                <a:sym typeface="Arial"/>
              </a:rPr>
              <a:t>for assembly election, </a:t>
            </a:r>
            <a:endParaRPr/>
          </a:p>
          <a:p>
            <a:pPr indent="-357505" lvl="0" marL="357505" marR="0" rtl="0" algn="just">
              <a:spcBef>
                <a:spcPts val="0"/>
              </a:spcBef>
              <a:spcAft>
                <a:spcPts val="0"/>
              </a:spcAft>
              <a:buClr>
                <a:srgbClr val="000000"/>
              </a:buClr>
              <a:buSzPts val="1375"/>
              <a:buFont typeface="Noto Sans Symbols"/>
              <a:buChar char="✔"/>
            </a:pPr>
            <a:r>
              <a:rPr lang="en-US" sz="1375">
                <a:solidFill>
                  <a:srgbClr val="000000"/>
                </a:solidFill>
                <a:latin typeface="Arial"/>
                <a:ea typeface="Arial"/>
                <a:cs typeface="Arial"/>
                <a:sym typeface="Arial"/>
              </a:rPr>
              <a:t>one additional Master envelope for EVM Papers in pink colour, </a:t>
            </a:r>
            <a:endParaRPr/>
          </a:p>
          <a:p>
            <a:pPr indent="-357505" lvl="0" marL="357505" marR="0" rtl="0" algn="just">
              <a:spcBef>
                <a:spcPts val="0"/>
              </a:spcBef>
              <a:spcAft>
                <a:spcPts val="0"/>
              </a:spcAft>
              <a:buClr>
                <a:srgbClr val="000000"/>
              </a:buClr>
              <a:buSzPts val="1375"/>
              <a:buFont typeface="Noto Sans Symbols"/>
              <a:buChar char="✔"/>
            </a:pPr>
            <a:r>
              <a:rPr lang="en-US" sz="1375">
                <a:solidFill>
                  <a:srgbClr val="000000"/>
                </a:solidFill>
                <a:latin typeface="Arial"/>
                <a:ea typeface="Arial"/>
                <a:cs typeface="Arial"/>
                <a:sym typeface="Arial"/>
              </a:rPr>
              <a:t>one additional envelope for account of votes recorded (17C) in pink colour and </a:t>
            </a:r>
            <a:endParaRPr/>
          </a:p>
          <a:p>
            <a:pPr indent="-357505" lvl="0" marL="357505" marR="0" rtl="0" algn="just">
              <a:spcBef>
                <a:spcPts val="0"/>
              </a:spcBef>
              <a:spcAft>
                <a:spcPts val="0"/>
              </a:spcAft>
              <a:buClr>
                <a:srgbClr val="000000"/>
              </a:buClr>
              <a:buSzPts val="1375"/>
              <a:buFont typeface="Noto Sans Symbols"/>
              <a:buChar char="✔"/>
            </a:pPr>
            <a:r>
              <a:rPr lang="en-US" sz="1375">
                <a:solidFill>
                  <a:srgbClr val="000000"/>
                </a:solidFill>
                <a:latin typeface="Arial"/>
                <a:ea typeface="Arial"/>
                <a:cs typeface="Arial"/>
                <a:sym typeface="Arial"/>
              </a:rPr>
              <a:t>one additional envelope for Presiding Oﬃcer’s Report-I (Mock Poll Certiﬁcate), II &amp; III in pink color and </a:t>
            </a:r>
            <a:endParaRPr/>
          </a:p>
          <a:p>
            <a:pPr indent="-357505" lvl="0" marL="357505" marR="0" rtl="0" algn="just">
              <a:spcBef>
                <a:spcPts val="0"/>
              </a:spcBef>
              <a:spcAft>
                <a:spcPts val="0"/>
              </a:spcAft>
              <a:buClr>
                <a:srgbClr val="000000"/>
              </a:buClr>
              <a:buSzPts val="1375"/>
              <a:buFont typeface="Noto Sans Symbols"/>
              <a:buChar char="✔"/>
            </a:pPr>
            <a:r>
              <a:rPr lang="en-US" sz="1375">
                <a:solidFill>
                  <a:srgbClr val="000000"/>
                </a:solidFill>
                <a:latin typeface="Arial"/>
                <a:ea typeface="Arial"/>
                <a:cs typeface="Arial"/>
                <a:sym typeface="Arial"/>
              </a:rPr>
              <a:t>one additional envelope for VVPAT paper slips of Mock poll in black colour for assembly poll EVM.</a:t>
            </a:r>
            <a:endParaRPr/>
          </a:p>
          <a:p>
            <a:pPr indent="0" lvl="0" marL="0" marR="0" rtl="0" algn="just">
              <a:spcBef>
                <a:spcPts val="0"/>
              </a:spcBef>
              <a:spcAft>
                <a:spcPts val="0"/>
              </a:spcAft>
              <a:buNone/>
            </a:pPr>
            <a:r>
              <a:t/>
            </a:r>
            <a:endParaRPr sz="1750">
              <a:solidFill>
                <a:srgbClr val="000000"/>
              </a:solidFill>
              <a:latin typeface="Arial"/>
              <a:ea typeface="Arial"/>
              <a:cs typeface="Arial"/>
              <a:sym typeface="Arial"/>
            </a:endParaRPr>
          </a:p>
        </p:txBody>
      </p:sp>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6" name="Shape 1846"/>
        <p:cNvGrpSpPr/>
        <p:nvPr/>
      </p:nvGrpSpPr>
      <p:grpSpPr>
        <a:xfrm>
          <a:off x="0" y="0"/>
          <a:ext cx="0" cy="0"/>
          <a:chOff x="0" y="0"/>
          <a:chExt cx="0" cy="0"/>
        </a:xfrm>
      </p:grpSpPr>
      <p:sp>
        <p:nvSpPr>
          <p:cNvPr id="1847" name="Google Shape;1847;p163"/>
          <p:cNvSpPr/>
          <p:nvPr/>
        </p:nvSpPr>
        <p:spPr>
          <a:xfrm>
            <a:off x="484094" y="285750"/>
            <a:ext cx="11295530" cy="594008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7030A0"/>
                </a:solidFill>
                <a:latin typeface="Arial"/>
                <a:ea typeface="Arial"/>
                <a:cs typeface="Arial"/>
                <a:sym typeface="Arial"/>
              </a:rPr>
              <a:t>Second packet (colored WHITE) </a:t>
            </a:r>
            <a:endParaRPr/>
          </a:p>
          <a:p>
            <a:pPr indent="0" lvl="0" marL="0" marR="0" rtl="0" algn="ctr">
              <a:spcBef>
                <a:spcPts val="0"/>
              </a:spcBef>
              <a:spcAft>
                <a:spcPts val="0"/>
              </a:spcAft>
              <a:buNone/>
            </a:pPr>
            <a:r>
              <a:rPr b="1" lang="en-US" sz="2000">
                <a:solidFill>
                  <a:srgbClr val="000000"/>
                </a:solidFill>
                <a:latin typeface="Arial"/>
                <a:ea typeface="Arial"/>
                <a:cs typeface="Arial"/>
                <a:sym typeface="Arial"/>
              </a:rPr>
              <a:t>-unsealed/sealed envelopes ( “SCRUTINY COVER”)</a:t>
            </a:r>
            <a:endParaRPr sz="2000">
              <a:solidFill>
                <a:srgbClr val="000000"/>
              </a:solidFill>
              <a:latin typeface="Arial"/>
              <a:ea typeface="Arial"/>
              <a:cs typeface="Arial"/>
              <a:sym typeface="Arial"/>
            </a:endParaRPr>
          </a:p>
          <a:p>
            <a:pPr indent="0" lvl="0" marL="0" marR="0" rtl="0" algn="just">
              <a:spcBef>
                <a:spcPts val="0"/>
              </a:spcBef>
              <a:spcAft>
                <a:spcPts val="0"/>
              </a:spcAft>
              <a:buNone/>
            </a:pPr>
            <a:r>
              <a:t/>
            </a:r>
            <a:endParaRPr sz="2000">
              <a:solidFill>
                <a:srgbClr val="000000"/>
              </a:solidFill>
              <a:latin typeface="Arial"/>
              <a:ea typeface="Arial"/>
              <a:cs typeface="Arial"/>
              <a:sym typeface="Arial"/>
            </a:endParaRPr>
          </a:p>
          <a:p>
            <a:pPr indent="0" lvl="0" marL="0" marR="0" rtl="0" algn="just">
              <a:spcBef>
                <a:spcPts val="0"/>
              </a:spcBef>
              <a:spcAft>
                <a:spcPts val="0"/>
              </a:spcAft>
              <a:buNone/>
            </a:pPr>
            <a:r>
              <a:rPr lang="en-US" sz="2400">
                <a:solidFill>
                  <a:srgbClr val="000000"/>
                </a:solidFill>
                <a:latin typeface="Arial"/>
                <a:ea typeface="Arial"/>
                <a:cs typeface="Arial"/>
                <a:sym typeface="Arial"/>
              </a:rPr>
              <a:t>a)Unsealed envelope containing the Presiding Oﬃcer’s Diary</a:t>
            </a:r>
            <a:endParaRPr/>
          </a:p>
          <a:p>
            <a:pPr indent="0" lvl="0" marL="0" marR="0" rtl="0" algn="just">
              <a:spcBef>
                <a:spcPts val="0"/>
              </a:spcBef>
              <a:spcAft>
                <a:spcPts val="0"/>
              </a:spcAft>
              <a:buNone/>
            </a:pPr>
            <a:r>
              <a:t/>
            </a:r>
            <a:endParaRPr sz="2400">
              <a:solidFill>
                <a:srgbClr val="000000"/>
              </a:solidFill>
              <a:latin typeface="Arial"/>
              <a:ea typeface="Arial"/>
              <a:cs typeface="Arial"/>
              <a:sym typeface="Arial"/>
            </a:endParaRPr>
          </a:p>
          <a:p>
            <a:pPr indent="0" lvl="0" marL="0" marR="0" rtl="0" algn="just">
              <a:spcBef>
                <a:spcPts val="0"/>
              </a:spcBef>
              <a:spcAft>
                <a:spcPts val="0"/>
              </a:spcAft>
              <a:buNone/>
            </a:pPr>
            <a:r>
              <a:rPr lang="en-US" sz="2400">
                <a:solidFill>
                  <a:srgbClr val="000000"/>
                </a:solidFill>
                <a:latin typeface="Arial"/>
                <a:ea typeface="Arial"/>
                <a:cs typeface="Arial"/>
                <a:sym typeface="Arial"/>
              </a:rPr>
              <a:t>b)Sealed envelope containing the register of voters (17A)</a:t>
            </a:r>
            <a:endParaRPr/>
          </a:p>
          <a:p>
            <a:pPr indent="0" lvl="0" marL="0" marR="0" rtl="0" algn="just">
              <a:spcBef>
                <a:spcPts val="0"/>
              </a:spcBef>
              <a:spcAft>
                <a:spcPts val="0"/>
              </a:spcAft>
              <a:buNone/>
            </a:pPr>
            <a:r>
              <a:t/>
            </a:r>
            <a:endParaRPr sz="2400">
              <a:solidFill>
                <a:srgbClr val="000000"/>
              </a:solidFill>
              <a:latin typeface="Arial"/>
              <a:ea typeface="Arial"/>
              <a:cs typeface="Arial"/>
              <a:sym typeface="Arial"/>
            </a:endParaRPr>
          </a:p>
          <a:p>
            <a:pPr indent="0" lvl="0" marL="0" marR="0" rtl="0" algn="just">
              <a:spcBef>
                <a:spcPts val="0"/>
              </a:spcBef>
              <a:spcAft>
                <a:spcPts val="0"/>
              </a:spcAft>
              <a:buNone/>
            </a:pPr>
            <a:r>
              <a:rPr lang="en-US" sz="2400">
                <a:solidFill>
                  <a:srgbClr val="000000"/>
                </a:solidFill>
                <a:latin typeface="Arial"/>
                <a:ea typeface="Arial"/>
                <a:cs typeface="Arial"/>
                <a:sym typeface="Arial"/>
              </a:rPr>
              <a:t>c)Unsealed envelope containing Visit Sheet</a:t>
            </a:r>
            <a:endParaRPr/>
          </a:p>
          <a:p>
            <a:pPr indent="0" lvl="0" marL="0" marR="0" rtl="0" algn="just">
              <a:spcBef>
                <a:spcPts val="0"/>
              </a:spcBef>
              <a:spcAft>
                <a:spcPts val="0"/>
              </a:spcAft>
              <a:buNone/>
            </a:pPr>
            <a:r>
              <a:t/>
            </a:r>
            <a:endParaRPr sz="2400">
              <a:solidFill>
                <a:srgbClr val="000000"/>
              </a:solidFill>
              <a:latin typeface="Arial"/>
              <a:ea typeface="Arial"/>
              <a:cs typeface="Arial"/>
              <a:sym typeface="Arial"/>
            </a:endParaRPr>
          </a:p>
          <a:p>
            <a:pPr indent="0" lvl="0" marL="0" marR="0" rtl="0" algn="just">
              <a:spcBef>
                <a:spcPts val="0"/>
              </a:spcBef>
              <a:spcAft>
                <a:spcPts val="0"/>
              </a:spcAft>
              <a:buNone/>
            </a:pPr>
            <a:r>
              <a:rPr lang="en-US" sz="2400">
                <a:solidFill>
                  <a:srgbClr val="000000"/>
                </a:solidFill>
                <a:latin typeface="Arial"/>
                <a:ea typeface="Arial"/>
                <a:cs typeface="Arial"/>
                <a:sym typeface="Arial"/>
              </a:rPr>
              <a:t>d)Unsealed envelope containing the list of blind and inﬁrm electors in Form 14-Aand the declarations of the companions.</a:t>
            </a:r>
            <a:endParaRPr/>
          </a:p>
          <a:p>
            <a:pPr indent="0" lvl="0" marL="0" marR="0" rtl="0" algn="just">
              <a:spcBef>
                <a:spcPts val="0"/>
              </a:spcBef>
              <a:spcAft>
                <a:spcPts val="0"/>
              </a:spcAft>
              <a:buNone/>
            </a:pPr>
            <a:r>
              <a:t/>
            </a:r>
            <a:endParaRPr sz="2400">
              <a:solidFill>
                <a:srgbClr val="000000"/>
              </a:solidFill>
              <a:latin typeface="Arial"/>
              <a:ea typeface="Arial"/>
              <a:cs typeface="Arial"/>
              <a:sym typeface="Arial"/>
            </a:endParaRPr>
          </a:p>
          <a:p>
            <a:pPr indent="0" lvl="0" marL="0" marR="0" rtl="0" algn="just">
              <a:spcBef>
                <a:spcPts val="0"/>
              </a:spcBef>
              <a:spcAft>
                <a:spcPts val="0"/>
              </a:spcAft>
              <a:buNone/>
            </a:pPr>
            <a:r>
              <a:rPr lang="en-US" sz="2400">
                <a:solidFill>
                  <a:srgbClr val="000000"/>
                </a:solidFill>
                <a:latin typeface="Arial"/>
                <a:ea typeface="Arial"/>
                <a:cs typeface="Arial"/>
                <a:sym typeface="Arial"/>
              </a:rPr>
              <a:t>Note: All the above election papers should be kept in unsealed white coloured master envelope (Envelope No: 2/1) and Polling Station wise scrutiny cover required for scrutiny should be stored separately in a strong room other than Polled EVM strong room </a:t>
            </a:r>
            <a:r>
              <a:rPr lang="en-US" sz="2000">
                <a:solidFill>
                  <a:srgbClr val="000000"/>
                </a:solidFill>
                <a:latin typeface="Arial"/>
                <a:ea typeface="Arial"/>
                <a:cs typeface="Arial"/>
                <a:sym typeface="Arial"/>
              </a:rPr>
              <a:t>having polled EVMs and VVPATs.</a:t>
            </a:r>
            <a:endParaRPr/>
          </a:p>
        </p:txBody>
      </p: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1" name="Shape 1851"/>
        <p:cNvGrpSpPr/>
        <p:nvPr/>
      </p:nvGrpSpPr>
      <p:grpSpPr>
        <a:xfrm>
          <a:off x="0" y="0"/>
          <a:ext cx="0" cy="0"/>
          <a:chOff x="0" y="0"/>
          <a:chExt cx="0" cy="0"/>
        </a:xfrm>
      </p:grpSpPr>
      <p:pic>
        <p:nvPicPr>
          <p:cNvPr id="1852" name="Google Shape;1852;p164"/>
          <p:cNvPicPr preferRelativeResize="0"/>
          <p:nvPr/>
        </p:nvPicPr>
        <p:blipFill rotWithShape="1">
          <a:blip r:embed="rId3">
            <a:alphaModFix/>
          </a:blip>
          <a:srcRect b="0" l="0" r="0" t="0"/>
          <a:stretch/>
        </p:blipFill>
        <p:spPr>
          <a:xfrm>
            <a:off x="840441" y="5424768"/>
            <a:ext cx="10629900" cy="971550"/>
          </a:xfrm>
          <a:prstGeom prst="rect">
            <a:avLst/>
          </a:prstGeom>
          <a:solidFill>
            <a:srgbClr val="FFFF00"/>
          </a:solidFill>
          <a:ln>
            <a:noFill/>
          </a:ln>
        </p:spPr>
      </p:pic>
      <p:sp>
        <p:nvSpPr>
          <p:cNvPr id="1853" name="Google Shape;1853;p164"/>
          <p:cNvSpPr txBox="1"/>
          <p:nvPr/>
        </p:nvSpPr>
        <p:spPr>
          <a:xfrm>
            <a:off x="484093" y="190501"/>
            <a:ext cx="11537577" cy="407034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7030A0"/>
                </a:solidFill>
                <a:latin typeface="Arial"/>
                <a:ea typeface="Arial"/>
                <a:cs typeface="Arial"/>
                <a:sym typeface="Arial"/>
              </a:rPr>
              <a:t>Third Packet ( White Color) – Statutory Cover </a:t>
            </a:r>
            <a:endParaRPr/>
          </a:p>
          <a:p>
            <a:pPr indent="0" lvl="0" marL="0" marR="0" rtl="0" algn="ctr">
              <a:spcBef>
                <a:spcPts val="0"/>
              </a:spcBef>
              <a:spcAft>
                <a:spcPts val="0"/>
              </a:spcAft>
              <a:buNone/>
            </a:pPr>
            <a:r>
              <a:t/>
            </a:r>
            <a:endParaRPr sz="2800">
              <a:solidFill>
                <a:srgbClr val="7030A0"/>
              </a:solidFill>
              <a:latin typeface="Arial"/>
              <a:ea typeface="Arial"/>
              <a:cs typeface="Arial"/>
              <a:sym typeface="Arial"/>
            </a:endParaRPr>
          </a:p>
          <a:p>
            <a:pPr indent="-428625" lvl="0" marL="428625" marR="0" rtl="0" algn="l">
              <a:spcBef>
                <a:spcPts val="0"/>
              </a:spcBef>
              <a:spcAft>
                <a:spcPts val="0"/>
              </a:spcAft>
              <a:buClr>
                <a:srgbClr val="000000"/>
              </a:buClr>
              <a:buSzPts val="2250"/>
              <a:buFont typeface="Arial"/>
              <a:buAutoNum type="alphaLcParenR"/>
            </a:pPr>
            <a:r>
              <a:rPr lang="en-US" sz="2250">
                <a:solidFill>
                  <a:srgbClr val="000000"/>
                </a:solidFill>
                <a:latin typeface="Arial"/>
                <a:ea typeface="Arial"/>
                <a:cs typeface="Arial"/>
                <a:sym typeface="Arial"/>
              </a:rPr>
              <a:t>Sealed envelope containing the marked copy of the Electoral Roll and list of </a:t>
            </a:r>
            <a:r>
              <a:rPr b="1" lang="en-US" sz="2250">
                <a:solidFill>
                  <a:srgbClr val="000000"/>
                </a:solidFill>
                <a:latin typeface="Arial"/>
                <a:ea typeface="Arial"/>
                <a:cs typeface="Arial"/>
                <a:sym typeface="Arial"/>
              </a:rPr>
              <a:t>CSVs</a:t>
            </a:r>
            <a:endParaRPr/>
          </a:p>
          <a:p>
            <a:pPr indent="-285750" lvl="0" marL="428625" marR="0" rtl="0" algn="l">
              <a:spcBef>
                <a:spcPts val="0"/>
              </a:spcBef>
              <a:spcAft>
                <a:spcPts val="0"/>
              </a:spcAft>
              <a:buClr>
                <a:schemeClr val="dk1"/>
              </a:buClr>
              <a:buSzPts val="2250"/>
              <a:buFont typeface="Calibri"/>
              <a:buNone/>
            </a:pPr>
            <a:r>
              <a:t/>
            </a:r>
            <a:endParaRPr sz="2250">
              <a:solidFill>
                <a:srgbClr val="000000"/>
              </a:solidFill>
              <a:latin typeface="Arial"/>
              <a:ea typeface="Arial"/>
              <a:cs typeface="Arial"/>
              <a:sym typeface="Arial"/>
            </a:endParaRPr>
          </a:p>
          <a:p>
            <a:pPr indent="-428625" lvl="0" marL="428625" marR="0" rtl="0" algn="l">
              <a:spcBef>
                <a:spcPts val="0"/>
              </a:spcBef>
              <a:spcAft>
                <a:spcPts val="0"/>
              </a:spcAft>
              <a:buClr>
                <a:srgbClr val="000000"/>
              </a:buClr>
              <a:buSzPts val="2250"/>
              <a:buFont typeface="Arial"/>
              <a:buAutoNum type="alphaLcParenR"/>
            </a:pPr>
            <a:r>
              <a:rPr lang="en-US" sz="2250">
                <a:solidFill>
                  <a:srgbClr val="000000"/>
                </a:solidFill>
                <a:latin typeface="Arial"/>
                <a:ea typeface="Arial"/>
                <a:cs typeface="Arial"/>
                <a:sym typeface="Arial"/>
              </a:rPr>
              <a:t>Sealed envelope containing </a:t>
            </a:r>
            <a:r>
              <a:rPr b="1" lang="en-US" sz="2250">
                <a:solidFill>
                  <a:srgbClr val="000000"/>
                </a:solidFill>
                <a:latin typeface="Arial"/>
                <a:ea typeface="Arial"/>
                <a:cs typeface="Arial"/>
                <a:sym typeface="Arial"/>
              </a:rPr>
              <a:t>voter’s slip</a:t>
            </a:r>
            <a:endParaRPr/>
          </a:p>
          <a:p>
            <a:pPr indent="-285750" lvl="0" marL="428625" marR="0" rtl="0" algn="l">
              <a:spcBef>
                <a:spcPts val="0"/>
              </a:spcBef>
              <a:spcAft>
                <a:spcPts val="0"/>
              </a:spcAft>
              <a:buClr>
                <a:schemeClr val="dk1"/>
              </a:buClr>
              <a:buSzPts val="2250"/>
              <a:buFont typeface="Calibri"/>
              <a:buNone/>
            </a:pPr>
            <a:r>
              <a:t/>
            </a:r>
            <a:endParaRPr sz="2250">
              <a:solidFill>
                <a:srgbClr val="000000"/>
              </a:solidFill>
              <a:latin typeface="Arial"/>
              <a:ea typeface="Arial"/>
              <a:cs typeface="Arial"/>
              <a:sym typeface="Arial"/>
            </a:endParaRPr>
          </a:p>
          <a:p>
            <a:pPr indent="-428625" lvl="0" marL="428625" marR="0" rtl="0" algn="l">
              <a:spcBef>
                <a:spcPts val="0"/>
              </a:spcBef>
              <a:spcAft>
                <a:spcPts val="0"/>
              </a:spcAft>
              <a:buClr>
                <a:srgbClr val="000000"/>
              </a:buClr>
              <a:buSzPts val="2250"/>
              <a:buFont typeface="Arial"/>
              <a:buAutoNum type="alphaLcParenR"/>
            </a:pPr>
            <a:r>
              <a:rPr lang="en-US" sz="2250">
                <a:solidFill>
                  <a:srgbClr val="000000"/>
                </a:solidFill>
                <a:latin typeface="Arial"/>
                <a:ea typeface="Arial"/>
                <a:cs typeface="Arial"/>
                <a:sym typeface="Arial"/>
              </a:rPr>
              <a:t>Sealed envelope containing unused </a:t>
            </a:r>
            <a:r>
              <a:rPr b="1" lang="en-US" sz="2250">
                <a:solidFill>
                  <a:srgbClr val="000000"/>
                </a:solidFill>
                <a:latin typeface="Arial"/>
                <a:ea typeface="Arial"/>
                <a:cs typeface="Arial"/>
                <a:sym typeface="Arial"/>
              </a:rPr>
              <a:t>tendered ballot papers</a:t>
            </a:r>
            <a:endParaRPr/>
          </a:p>
          <a:p>
            <a:pPr indent="-285750" lvl="0" marL="428625" marR="0" rtl="0" algn="l">
              <a:spcBef>
                <a:spcPts val="0"/>
              </a:spcBef>
              <a:spcAft>
                <a:spcPts val="0"/>
              </a:spcAft>
              <a:buClr>
                <a:schemeClr val="dk1"/>
              </a:buClr>
              <a:buSzPts val="2250"/>
              <a:buFont typeface="Calibri"/>
              <a:buNone/>
            </a:pPr>
            <a:r>
              <a:t/>
            </a:r>
            <a:endParaRPr sz="2250">
              <a:solidFill>
                <a:srgbClr val="000000"/>
              </a:solidFill>
              <a:latin typeface="Arial"/>
              <a:ea typeface="Arial"/>
              <a:cs typeface="Arial"/>
              <a:sym typeface="Arial"/>
            </a:endParaRPr>
          </a:p>
          <a:p>
            <a:pPr indent="-428625" lvl="0" marL="428625" marR="0" rtl="0" algn="l">
              <a:spcBef>
                <a:spcPts val="0"/>
              </a:spcBef>
              <a:spcAft>
                <a:spcPts val="0"/>
              </a:spcAft>
              <a:buClr>
                <a:srgbClr val="000000"/>
              </a:buClr>
              <a:buSzPts val="2250"/>
              <a:buFont typeface="Arial"/>
              <a:buAutoNum type="alphaLcParenR"/>
            </a:pPr>
            <a:r>
              <a:rPr lang="en-US" sz="2250">
                <a:solidFill>
                  <a:srgbClr val="000000"/>
                </a:solidFill>
                <a:latin typeface="Arial"/>
                <a:ea typeface="Arial"/>
                <a:cs typeface="Arial"/>
                <a:sym typeface="Arial"/>
              </a:rPr>
              <a:t>Sealed envelope containing the </a:t>
            </a:r>
            <a:r>
              <a:rPr b="1" lang="en-US" sz="2250">
                <a:solidFill>
                  <a:srgbClr val="000000"/>
                </a:solidFill>
                <a:latin typeface="Arial"/>
                <a:ea typeface="Arial"/>
                <a:cs typeface="Arial"/>
                <a:sym typeface="Arial"/>
              </a:rPr>
              <a:t>used</a:t>
            </a:r>
            <a:r>
              <a:rPr lang="en-US" sz="2250">
                <a:solidFill>
                  <a:srgbClr val="000000"/>
                </a:solidFill>
                <a:latin typeface="Arial"/>
                <a:ea typeface="Arial"/>
                <a:cs typeface="Arial"/>
                <a:sym typeface="Arial"/>
              </a:rPr>
              <a:t> tendered ballot papers and the list in form </a:t>
            </a:r>
            <a:r>
              <a:rPr b="1" lang="en-US" sz="2250">
                <a:solidFill>
                  <a:srgbClr val="000000"/>
                </a:solidFill>
                <a:latin typeface="Arial"/>
                <a:ea typeface="Arial"/>
                <a:cs typeface="Arial"/>
                <a:sym typeface="Arial"/>
              </a:rPr>
              <a:t>17 B</a:t>
            </a:r>
            <a:endParaRPr/>
          </a:p>
          <a:p>
            <a:pPr indent="-285750" lvl="0" marL="428625" marR="0" rtl="0" algn="l">
              <a:spcBef>
                <a:spcPts val="0"/>
              </a:spcBef>
              <a:spcAft>
                <a:spcPts val="0"/>
              </a:spcAft>
              <a:buClr>
                <a:schemeClr val="dk1"/>
              </a:buClr>
              <a:buSzPts val="2250"/>
              <a:buFont typeface="Calibri"/>
              <a:buNone/>
            </a:pPr>
            <a:r>
              <a:t/>
            </a:r>
            <a:endParaRPr sz="2250">
              <a:solidFill>
                <a:srgbClr val="000000"/>
              </a:solidFill>
              <a:latin typeface="Arial"/>
              <a:ea typeface="Arial"/>
              <a:cs typeface="Arial"/>
              <a:sym typeface="Arial"/>
            </a:endParaRPr>
          </a:p>
          <a:p>
            <a:pPr indent="-428625" lvl="0" marL="428625" marR="0" rtl="0" algn="l">
              <a:spcBef>
                <a:spcPts val="0"/>
              </a:spcBef>
              <a:spcAft>
                <a:spcPts val="0"/>
              </a:spcAft>
              <a:buClr>
                <a:srgbClr val="000000"/>
              </a:buClr>
              <a:buSzPts val="2250"/>
              <a:buFont typeface="Arial"/>
              <a:buAutoNum type="alphaLcParenR"/>
            </a:pPr>
            <a:r>
              <a:rPr lang="en-US" sz="2250">
                <a:solidFill>
                  <a:srgbClr val="000000"/>
                </a:solidFill>
                <a:latin typeface="Arial"/>
                <a:ea typeface="Arial"/>
                <a:cs typeface="Arial"/>
                <a:sym typeface="Arial"/>
              </a:rPr>
              <a:t>Sealed envelope including </a:t>
            </a:r>
            <a:r>
              <a:rPr b="1" lang="en-US" sz="2250">
                <a:solidFill>
                  <a:srgbClr val="000000"/>
                </a:solidFill>
                <a:latin typeface="Arial"/>
                <a:ea typeface="Arial"/>
                <a:cs typeface="Arial"/>
                <a:sym typeface="Arial"/>
              </a:rPr>
              <a:t>challenged</a:t>
            </a:r>
            <a:r>
              <a:rPr lang="en-US" sz="2250">
                <a:solidFill>
                  <a:srgbClr val="000000"/>
                </a:solidFill>
                <a:latin typeface="Arial"/>
                <a:ea typeface="Arial"/>
                <a:cs typeface="Arial"/>
                <a:sym typeface="Arial"/>
              </a:rPr>
              <a:t> vote in form 14</a:t>
            </a:r>
            <a:endParaRPr/>
          </a:p>
        </p:txBody>
      </p:sp>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7" name="Shape 1857"/>
        <p:cNvGrpSpPr/>
        <p:nvPr/>
      </p:nvGrpSpPr>
      <p:grpSpPr>
        <a:xfrm>
          <a:off x="0" y="0"/>
          <a:ext cx="0" cy="0"/>
          <a:chOff x="0" y="0"/>
          <a:chExt cx="0" cy="0"/>
        </a:xfrm>
      </p:grpSpPr>
      <p:sp>
        <p:nvSpPr>
          <p:cNvPr id="1858" name="Google Shape;1858;p165"/>
          <p:cNvSpPr/>
          <p:nvPr/>
        </p:nvSpPr>
        <p:spPr>
          <a:xfrm>
            <a:off x="470647" y="190502"/>
            <a:ext cx="11430000" cy="5747727"/>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50">
                <a:solidFill>
                  <a:srgbClr val="000000"/>
                </a:solidFill>
                <a:latin typeface="Arial"/>
                <a:ea typeface="Arial"/>
                <a:cs typeface="Arial"/>
                <a:sym typeface="Arial"/>
              </a:rPr>
              <a:t>Fourth Packet (Non-Statutory Cover )</a:t>
            </a:r>
            <a:r>
              <a:rPr lang="en-US" sz="1500">
                <a:solidFill>
                  <a:srgbClr val="000000"/>
                </a:solidFill>
                <a:latin typeface="Arial"/>
                <a:ea typeface="Arial"/>
                <a:cs typeface="Arial"/>
                <a:sym typeface="Arial"/>
              </a:rPr>
              <a:t>	</a:t>
            </a:r>
            <a:r>
              <a:rPr b="1" lang="en-US" sz="1500">
                <a:solidFill>
                  <a:srgbClr val="000000"/>
                </a:solidFill>
                <a:latin typeface="Arial"/>
                <a:ea typeface="Arial"/>
                <a:cs typeface="Arial"/>
                <a:sym typeface="Arial"/>
              </a:rPr>
              <a:t>- Yellow</a:t>
            </a:r>
            <a:endParaRPr/>
          </a:p>
          <a:p>
            <a:pPr indent="0" lvl="0" marL="0" marR="0" rtl="0" algn="l">
              <a:spcBef>
                <a:spcPts val="0"/>
              </a:spcBef>
              <a:spcAft>
                <a:spcPts val="0"/>
              </a:spcAft>
              <a:buNone/>
            </a:pPr>
            <a:r>
              <a:rPr b="1" lang="en-US" sz="1500">
                <a:solidFill>
                  <a:srgbClr val="000000"/>
                </a:solidFill>
                <a:latin typeface="Arial"/>
                <a:ea typeface="Arial"/>
                <a:cs typeface="Arial"/>
                <a:sym typeface="Arial"/>
              </a:rPr>
              <a:t>	</a:t>
            </a:r>
            <a:endParaRPr/>
          </a:p>
          <a:p>
            <a:pPr indent="0" lvl="0" marL="0" marR="0" rtl="0" algn="l">
              <a:spcBef>
                <a:spcPts val="0"/>
              </a:spcBef>
              <a:spcAft>
                <a:spcPts val="0"/>
              </a:spcAft>
              <a:buNone/>
            </a:pPr>
            <a:r>
              <a:rPr lang="en-US" sz="1500">
                <a:solidFill>
                  <a:srgbClr val="000000"/>
                </a:solidFill>
                <a:latin typeface="Arial"/>
                <a:ea typeface="Arial"/>
                <a:cs typeface="Arial"/>
                <a:sym typeface="Arial"/>
              </a:rPr>
              <a:t>a)Envelope containing the copy or copies of electoral roll (other than the </a:t>
            </a:r>
            <a:r>
              <a:rPr b="1" lang="en-US" sz="1500">
                <a:solidFill>
                  <a:srgbClr val="000000"/>
                </a:solidFill>
                <a:latin typeface="Arial"/>
                <a:ea typeface="Arial"/>
                <a:cs typeface="Arial"/>
                <a:sym typeface="Arial"/>
              </a:rPr>
              <a:t>marked copy)</a:t>
            </a:r>
            <a:endParaRPr/>
          </a:p>
          <a:p>
            <a:pPr indent="0" lvl="0" marL="0" marR="0" rtl="0" algn="l">
              <a:spcBef>
                <a:spcPts val="0"/>
              </a:spcBef>
              <a:spcAft>
                <a:spcPts val="0"/>
              </a:spcAft>
              <a:buNone/>
            </a:pPr>
            <a:r>
              <a:t/>
            </a:r>
            <a:endParaRPr sz="1500">
              <a:solidFill>
                <a:srgbClr val="000000"/>
              </a:solidFill>
              <a:latin typeface="Arial"/>
              <a:ea typeface="Arial"/>
              <a:cs typeface="Arial"/>
              <a:sym typeface="Arial"/>
            </a:endParaRPr>
          </a:p>
          <a:p>
            <a:pPr indent="0" lvl="0" marL="0" marR="0" rtl="0" algn="l">
              <a:spcBef>
                <a:spcPts val="0"/>
              </a:spcBef>
              <a:spcAft>
                <a:spcPts val="0"/>
              </a:spcAft>
              <a:buNone/>
            </a:pPr>
            <a:r>
              <a:rPr lang="en-US" sz="1500">
                <a:solidFill>
                  <a:srgbClr val="000000"/>
                </a:solidFill>
                <a:latin typeface="Arial"/>
                <a:ea typeface="Arial"/>
                <a:cs typeface="Arial"/>
                <a:sym typeface="Arial"/>
              </a:rPr>
              <a:t>b)Envelope containing the appointment letters of Polling Agents in </a:t>
            </a:r>
            <a:r>
              <a:rPr b="1" lang="en-US" sz="1500">
                <a:solidFill>
                  <a:srgbClr val="000000"/>
                </a:solidFill>
                <a:latin typeface="Arial"/>
                <a:ea typeface="Arial"/>
                <a:cs typeface="Arial"/>
                <a:sym typeface="Arial"/>
              </a:rPr>
              <a:t>Form 10</a:t>
            </a:r>
            <a:endParaRPr/>
          </a:p>
          <a:p>
            <a:pPr indent="0" lvl="0" marL="0" marR="0" rtl="0" algn="l">
              <a:spcBef>
                <a:spcPts val="0"/>
              </a:spcBef>
              <a:spcAft>
                <a:spcPts val="0"/>
              </a:spcAft>
              <a:buNone/>
            </a:pPr>
            <a:r>
              <a:t/>
            </a:r>
            <a:endParaRPr sz="1500">
              <a:solidFill>
                <a:srgbClr val="000000"/>
              </a:solidFill>
              <a:latin typeface="Arial"/>
              <a:ea typeface="Arial"/>
              <a:cs typeface="Arial"/>
              <a:sym typeface="Arial"/>
            </a:endParaRPr>
          </a:p>
          <a:p>
            <a:pPr indent="0" lvl="0" marL="0" marR="0" rtl="0" algn="l">
              <a:spcBef>
                <a:spcPts val="0"/>
              </a:spcBef>
              <a:spcAft>
                <a:spcPts val="0"/>
              </a:spcAft>
              <a:buNone/>
            </a:pPr>
            <a:r>
              <a:rPr lang="en-US" sz="1500">
                <a:solidFill>
                  <a:srgbClr val="000000"/>
                </a:solidFill>
                <a:latin typeface="Arial"/>
                <a:ea typeface="Arial"/>
                <a:cs typeface="Arial"/>
                <a:sym typeface="Arial"/>
              </a:rPr>
              <a:t>c)Envelope containing the election duty certiﬁcates in </a:t>
            </a:r>
            <a:r>
              <a:rPr b="1" lang="en-US" sz="1500">
                <a:solidFill>
                  <a:srgbClr val="000000"/>
                </a:solidFill>
                <a:latin typeface="Arial"/>
                <a:ea typeface="Arial"/>
                <a:cs typeface="Arial"/>
                <a:sym typeface="Arial"/>
              </a:rPr>
              <a:t>Form 12- B</a:t>
            </a:r>
            <a:endParaRPr/>
          </a:p>
          <a:p>
            <a:pPr indent="0" lvl="0" marL="0" marR="0" rtl="0" algn="l">
              <a:spcBef>
                <a:spcPts val="0"/>
              </a:spcBef>
              <a:spcAft>
                <a:spcPts val="0"/>
              </a:spcAft>
              <a:buNone/>
            </a:pPr>
            <a:r>
              <a:t/>
            </a:r>
            <a:endParaRPr sz="1500">
              <a:solidFill>
                <a:srgbClr val="000000"/>
              </a:solidFill>
              <a:latin typeface="Arial"/>
              <a:ea typeface="Arial"/>
              <a:cs typeface="Arial"/>
              <a:sym typeface="Arial"/>
            </a:endParaRPr>
          </a:p>
          <a:p>
            <a:pPr indent="0" lvl="0" marL="0" marR="0" rtl="0" algn="l">
              <a:spcBef>
                <a:spcPts val="0"/>
              </a:spcBef>
              <a:spcAft>
                <a:spcPts val="0"/>
              </a:spcAft>
              <a:buNone/>
            </a:pPr>
            <a:r>
              <a:rPr lang="en-US" sz="1500">
                <a:solidFill>
                  <a:srgbClr val="000000"/>
                </a:solidFill>
                <a:latin typeface="Arial"/>
                <a:ea typeface="Arial"/>
                <a:cs typeface="Arial"/>
                <a:sym typeface="Arial"/>
              </a:rPr>
              <a:t>d)Envelope containing</a:t>
            </a:r>
            <a:r>
              <a:rPr b="1" lang="en-US" sz="1500">
                <a:solidFill>
                  <a:srgbClr val="000000"/>
                </a:solidFill>
                <a:latin typeface="Arial"/>
                <a:ea typeface="Arial"/>
                <a:cs typeface="Arial"/>
                <a:sym typeface="Arial"/>
              </a:rPr>
              <a:t> declarations </a:t>
            </a:r>
            <a:r>
              <a:rPr lang="en-US" sz="1500">
                <a:solidFill>
                  <a:srgbClr val="000000"/>
                </a:solidFill>
                <a:latin typeface="Arial"/>
                <a:ea typeface="Arial"/>
                <a:cs typeface="Arial"/>
                <a:sym typeface="Arial"/>
              </a:rPr>
              <a:t>by Presiding Oﬃcer</a:t>
            </a:r>
            <a:endParaRPr/>
          </a:p>
          <a:p>
            <a:pPr indent="0" lvl="0" marL="0" marR="0" rtl="0" algn="l">
              <a:spcBef>
                <a:spcPts val="0"/>
              </a:spcBef>
              <a:spcAft>
                <a:spcPts val="0"/>
              </a:spcAft>
              <a:buNone/>
            </a:pPr>
            <a:r>
              <a:t/>
            </a:r>
            <a:endParaRPr sz="1500">
              <a:solidFill>
                <a:srgbClr val="000000"/>
              </a:solidFill>
              <a:latin typeface="Arial"/>
              <a:ea typeface="Arial"/>
              <a:cs typeface="Arial"/>
              <a:sym typeface="Arial"/>
            </a:endParaRPr>
          </a:p>
          <a:p>
            <a:pPr indent="0" lvl="0" marL="0" marR="0" rtl="0" algn="l">
              <a:spcBef>
                <a:spcPts val="0"/>
              </a:spcBef>
              <a:spcAft>
                <a:spcPts val="0"/>
              </a:spcAft>
              <a:buNone/>
            </a:pPr>
            <a:r>
              <a:rPr lang="en-US" sz="1500">
                <a:solidFill>
                  <a:srgbClr val="000000"/>
                </a:solidFill>
                <a:latin typeface="Arial"/>
                <a:ea typeface="Arial"/>
                <a:cs typeface="Arial"/>
                <a:sym typeface="Arial"/>
              </a:rPr>
              <a:t>e)Envelope  containing  </a:t>
            </a:r>
            <a:r>
              <a:rPr b="1" lang="en-US" sz="1500">
                <a:solidFill>
                  <a:srgbClr val="000000"/>
                </a:solidFill>
                <a:latin typeface="Arial"/>
                <a:ea typeface="Arial"/>
                <a:cs typeface="Arial"/>
                <a:sym typeface="Arial"/>
              </a:rPr>
              <a:t>receipt  book  and  cash  </a:t>
            </a:r>
            <a:r>
              <a:rPr lang="en-US" sz="1500">
                <a:solidFill>
                  <a:srgbClr val="000000"/>
                </a:solidFill>
                <a:latin typeface="Arial"/>
                <a:ea typeface="Arial"/>
                <a:cs typeface="Arial"/>
                <a:sym typeface="Arial"/>
              </a:rPr>
              <a:t>if  any,  in  respect  of challenged votes</a:t>
            </a:r>
            <a:endParaRPr/>
          </a:p>
          <a:p>
            <a:pPr indent="0" lvl="0" marL="0" marR="0" rtl="0" algn="l">
              <a:spcBef>
                <a:spcPts val="0"/>
              </a:spcBef>
              <a:spcAft>
                <a:spcPts val="0"/>
              </a:spcAft>
              <a:buNone/>
            </a:pPr>
            <a:r>
              <a:t/>
            </a:r>
            <a:endParaRPr sz="1500">
              <a:solidFill>
                <a:srgbClr val="000000"/>
              </a:solidFill>
              <a:latin typeface="Arial"/>
              <a:ea typeface="Arial"/>
              <a:cs typeface="Arial"/>
              <a:sym typeface="Arial"/>
            </a:endParaRPr>
          </a:p>
          <a:p>
            <a:pPr indent="0" lvl="0" marL="0" marR="0" rtl="0" algn="l">
              <a:spcBef>
                <a:spcPts val="0"/>
              </a:spcBef>
              <a:spcAft>
                <a:spcPts val="0"/>
              </a:spcAft>
              <a:buNone/>
            </a:pPr>
            <a:r>
              <a:rPr lang="en-US" sz="1500">
                <a:solidFill>
                  <a:srgbClr val="000000"/>
                </a:solidFill>
                <a:latin typeface="Arial"/>
                <a:ea typeface="Arial"/>
                <a:cs typeface="Arial"/>
                <a:sym typeface="Arial"/>
              </a:rPr>
              <a:t>f)Envelope containing the </a:t>
            </a:r>
            <a:r>
              <a:rPr b="1" lang="en-US" sz="1500">
                <a:solidFill>
                  <a:srgbClr val="000000"/>
                </a:solidFill>
                <a:latin typeface="Arial"/>
                <a:ea typeface="Arial"/>
                <a:cs typeface="Arial"/>
                <a:sym typeface="Arial"/>
              </a:rPr>
              <a:t>declarations</a:t>
            </a:r>
            <a:r>
              <a:rPr lang="en-US" sz="1500">
                <a:solidFill>
                  <a:srgbClr val="000000"/>
                </a:solidFill>
                <a:latin typeface="Arial"/>
                <a:ea typeface="Arial"/>
                <a:cs typeface="Arial"/>
                <a:sym typeface="Arial"/>
              </a:rPr>
              <a:t> obtained from electors as to their </a:t>
            </a:r>
            <a:r>
              <a:rPr b="1" lang="en-US" sz="1500">
                <a:solidFill>
                  <a:srgbClr val="000000"/>
                </a:solidFill>
                <a:latin typeface="Arial"/>
                <a:ea typeface="Arial"/>
                <a:cs typeface="Arial"/>
                <a:sym typeface="Arial"/>
              </a:rPr>
              <a:t>age</a:t>
            </a:r>
            <a:r>
              <a:rPr lang="en-US" sz="1500">
                <a:solidFill>
                  <a:srgbClr val="000000"/>
                </a:solidFill>
                <a:latin typeface="Arial"/>
                <a:ea typeface="Arial"/>
                <a:cs typeface="Arial"/>
                <a:sym typeface="Arial"/>
              </a:rPr>
              <a:t> and the list of such electors who have refused to make declaration as to their age</a:t>
            </a:r>
            <a:endParaRPr/>
          </a:p>
          <a:p>
            <a:pPr indent="0" lvl="0" marL="0" marR="0" rtl="0" algn="l">
              <a:spcBef>
                <a:spcPts val="0"/>
              </a:spcBef>
              <a:spcAft>
                <a:spcPts val="0"/>
              </a:spcAft>
              <a:buNone/>
            </a:pPr>
            <a:r>
              <a:t/>
            </a:r>
            <a:endParaRPr sz="1500">
              <a:solidFill>
                <a:srgbClr val="000000"/>
              </a:solidFill>
              <a:latin typeface="Arial"/>
              <a:ea typeface="Arial"/>
              <a:cs typeface="Arial"/>
              <a:sym typeface="Arial"/>
            </a:endParaRPr>
          </a:p>
          <a:p>
            <a:pPr indent="0" lvl="0" marL="0" marR="0" rtl="0" algn="l">
              <a:spcBef>
                <a:spcPts val="0"/>
              </a:spcBef>
              <a:spcAft>
                <a:spcPts val="0"/>
              </a:spcAft>
              <a:buNone/>
            </a:pPr>
            <a:r>
              <a:rPr lang="en-US" sz="1500">
                <a:solidFill>
                  <a:srgbClr val="000000"/>
                </a:solidFill>
                <a:latin typeface="Arial"/>
                <a:ea typeface="Arial"/>
                <a:cs typeface="Arial"/>
                <a:sym typeface="Arial"/>
              </a:rPr>
              <a:t>g)Envelope containing unused and damaged </a:t>
            </a:r>
            <a:r>
              <a:rPr b="1" lang="en-US" sz="1500">
                <a:solidFill>
                  <a:srgbClr val="000000"/>
                </a:solidFill>
                <a:latin typeface="Arial"/>
                <a:ea typeface="Arial"/>
                <a:cs typeface="Arial"/>
                <a:sym typeface="Arial"/>
              </a:rPr>
              <a:t>paper seals </a:t>
            </a:r>
            <a:r>
              <a:rPr lang="en-US" sz="1500">
                <a:solidFill>
                  <a:srgbClr val="000000"/>
                </a:solidFill>
                <a:latin typeface="Arial"/>
                <a:ea typeface="Arial"/>
                <a:cs typeface="Arial"/>
                <a:sym typeface="Arial"/>
              </a:rPr>
              <a:t>and special tags</a:t>
            </a:r>
            <a:endParaRPr/>
          </a:p>
          <a:p>
            <a:pPr indent="0" lvl="0" marL="0" marR="0" rtl="0" algn="l">
              <a:spcBef>
                <a:spcPts val="0"/>
              </a:spcBef>
              <a:spcAft>
                <a:spcPts val="0"/>
              </a:spcAft>
              <a:buNone/>
            </a:pPr>
            <a:r>
              <a:t/>
            </a:r>
            <a:endParaRPr sz="1500">
              <a:solidFill>
                <a:srgbClr val="000000"/>
              </a:solidFill>
              <a:latin typeface="Arial"/>
              <a:ea typeface="Arial"/>
              <a:cs typeface="Arial"/>
              <a:sym typeface="Arial"/>
            </a:endParaRPr>
          </a:p>
          <a:p>
            <a:pPr indent="0" lvl="0" marL="0" marR="0" rtl="0" algn="l">
              <a:spcBef>
                <a:spcPts val="0"/>
              </a:spcBef>
              <a:spcAft>
                <a:spcPts val="0"/>
              </a:spcAft>
              <a:buNone/>
            </a:pPr>
            <a:r>
              <a:rPr lang="en-US" sz="1500">
                <a:solidFill>
                  <a:srgbClr val="000000"/>
                </a:solidFill>
                <a:latin typeface="Arial"/>
                <a:ea typeface="Arial"/>
                <a:cs typeface="Arial"/>
                <a:sym typeface="Arial"/>
              </a:rPr>
              <a:t>h)Envelope containing unused </a:t>
            </a:r>
            <a:r>
              <a:rPr b="1" lang="en-US" sz="1500">
                <a:solidFill>
                  <a:srgbClr val="000000"/>
                </a:solidFill>
                <a:latin typeface="Arial"/>
                <a:ea typeface="Arial"/>
                <a:cs typeface="Arial"/>
                <a:sym typeface="Arial"/>
              </a:rPr>
              <a:t>voter’s slips</a:t>
            </a:r>
            <a:endParaRPr/>
          </a:p>
          <a:p>
            <a:pPr indent="0" lvl="0" marL="0" marR="0" rtl="0" algn="l">
              <a:spcBef>
                <a:spcPts val="0"/>
              </a:spcBef>
              <a:spcAft>
                <a:spcPts val="0"/>
              </a:spcAft>
              <a:buNone/>
            </a:pPr>
            <a:r>
              <a:t/>
            </a:r>
            <a:endParaRPr sz="1500">
              <a:solidFill>
                <a:srgbClr val="000000"/>
              </a:solidFill>
              <a:latin typeface="Arial"/>
              <a:ea typeface="Arial"/>
              <a:cs typeface="Arial"/>
              <a:sym typeface="Arial"/>
            </a:endParaRPr>
          </a:p>
          <a:p>
            <a:pPr indent="0" lvl="0" marL="0" marR="0" rtl="0" algn="l">
              <a:spcBef>
                <a:spcPts val="0"/>
              </a:spcBef>
              <a:spcAft>
                <a:spcPts val="0"/>
              </a:spcAft>
              <a:buNone/>
            </a:pPr>
            <a:r>
              <a:rPr lang="en-US" sz="1500">
                <a:solidFill>
                  <a:srgbClr val="000000"/>
                </a:solidFill>
                <a:latin typeface="Arial"/>
                <a:ea typeface="Arial"/>
                <a:cs typeface="Arial"/>
                <a:sym typeface="Arial"/>
              </a:rPr>
              <a:t>I)Envelope  containing  Form  of  Declaration  by  elector  under  </a:t>
            </a:r>
            <a:r>
              <a:rPr b="1" lang="en-US" sz="1500">
                <a:solidFill>
                  <a:srgbClr val="000000"/>
                </a:solidFill>
                <a:latin typeface="Arial"/>
                <a:ea typeface="Arial"/>
                <a:cs typeface="Arial"/>
                <a:sym typeface="Arial"/>
              </a:rPr>
              <a:t>49MA (Test Vote)</a:t>
            </a:r>
            <a:endParaRPr/>
          </a:p>
          <a:p>
            <a:pPr indent="0" lvl="0" marL="0" marR="0" rtl="0" algn="l">
              <a:spcBef>
                <a:spcPts val="0"/>
              </a:spcBef>
              <a:spcAft>
                <a:spcPts val="0"/>
              </a:spcAft>
              <a:buNone/>
            </a:pPr>
            <a:r>
              <a:t/>
            </a:r>
            <a:endParaRPr sz="1500">
              <a:solidFill>
                <a:srgbClr val="000000"/>
              </a:solidFill>
              <a:latin typeface="Arial"/>
              <a:ea typeface="Arial"/>
              <a:cs typeface="Arial"/>
              <a:sym typeface="Arial"/>
            </a:endParaRPr>
          </a:p>
          <a:p>
            <a:pPr indent="0" lvl="0" marL="0" marR="0" rtl="0" algn="l">
              <a:spcBef>
                <a:spcPts val="0"/>
              </a:spcBef>
              <a:spcAft>
                <a:spcPts val="0"/>
              </a:spcAft>
              <a:buNone/>
            </a:pPr>
            <a:r>
              <a:rPr lang="en-US" sz="1500">
                <a:solidFill>
                  <a:srgbClr val="000000"/>
                </a:solidFill>
                <a:latin typeface="Arial"/>
                <a:ea typeface="Arial"/>
                <a:cs typeface="Arial"/>
                <a:sym typeface="Arial"/>
              </a:rPr>
              <a:t>j)Envelope containing Form of Declaration by elector whose name is in </a:t>
            </a:r>
            <a:r>
              <a:rPr b="1" lang="en-US" sz="1500">
                <a:solidFill>
                  <a:srgbClr val="000000"/>
                </a:solidFill>
                <a:latin typeface="Arial"/>
                <a:ea typeface="Arial"/>
                <a:cs typeface="Arial"/>
                <a:sym typeface="Arial"/>
              </a:rPr>
              <a:t>ASD list</a:t>
            </a:r>
            <a:endParaRPr/>
          </a:p>
          <a:p>
            <a:pPr indent="0" lvl="0" marL="0" marR="0" rtl="0" algn="l">
              <a:spcBef>
                <a:spcPts val="0"/>
              </a:spcBef>
              <a:spcAft>
                <a:spcPts val="0"/>
              </a:spcAft>
              <a:buNone/>
            </a:pPr>
            <a:r>
              <a:t/>
            </a:r>
            <a:endParaRPr sz="1500">
              <a:solidFill>
                <a:srgbClr val="000000"/>
              </a:solidFill>
              <a:latin typeface="Arial"/>
              <a:ea typeface="Arial"/>
              <a:cs typeface="Arial"/>
              <a:sym typeface="Arial"/>
            </a:endParaRPr>
          </a:p>
          <a:p>
            <a:pPr indent="0" lvl="0" marL="0" marR="0" rtl="0" algn="l">
              <a:spcBef>
                <a:spcPts val="0"/>
              </a:spcBef>
              <a:spcAft>
                <a:spcPts val="0"/>
              </a:spcAft>
              <a:buNone/>
            </a:pPr>
            <a:r>
              <a:rPr lang="en-US" sz="1500">
                <a:solidFill>
                  <a:srgbClr val="000000"/>
                </a:solidFill>
                <a:latin typeface="Arial"/>
                <a:ea typeface="Arial"/>
                <a:cs typeface="Arial"/>
                <a:sym typeface="Arial"/>
              </a:rPr>
              <a:t>k)Envelope containing letter of </a:t>
            </a:r>
            <a:r>
              <a:rPr b="1" lang="en-US" sz="1500">
                <a:solidFill>
                  <a:srgbClr val="000000"/>
                </a:solidFill>
                <a:latin typeface="Arial"/>
                <a:ea typeface="Arial"/>
                <a:cs typeface="Arial"/>
                <a:sym typeface="Arial"/>
              </a:rPr>
              <a:t>complaint to SHO</a:t>
            </a:r>
            <a:endParaRPr/>
          </a:p>
        </p:txBody>
      </p:sp>
      <p:pic>
        <p:nvPicPr>
          <p:cNvPr id="1859" name="Google Shape;1859;p165"/>
          <p:cNvPicPr preferRelativeResize="0"/>
          <p:nvPr/>
        </p:nvPicPr>
        <p:blipFill rotWithShape="1">
          <a:blip r:embed="rId3">
            <a:alphaModFix/>
          </a:blip>
          <a:srcRect b="0" l="0" r="0" t="0"/>
          <a:stretch/>
        </p:blipFill>
        <p:spPr>
          <a:xfrm>
            <a:off x="1714500" y="6095999"/>
            <a:ext cx="8763000" cy="571499"/>
          </a:xfrm>
          <a:prstGeom prst="rect">
            <a:avLst/>
          </a:prstGeom>
          <a:solidFill>
            <a:srgbClr val="8DA9DB"/>
          </a:solidFill>
          <a:ln>
            <a:noFill/>
          </a:ln>
        </p:spPr>
      </p:pic>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3" name="Shape 1863"/>
        <p:cNvGrpSpPr/>
        <p:nvPr/>
      </p:nvGrpSpPr>
      <p:grpSpPr>
        <a:xfrm>
          <a:off x="0" y="0"/>
          <a:ext cx="0" cy="0"/>
          <a:chOff x="0" y="0"/>
          <a:chExt cx="0" cy="0"/>
        </a:xfrm>
      </p:grpSpPr>
      <p:sp>
        <p:nvSpPr>
          <p:cNvPr id="1864" name="Google Shape;1864;p166"/>
          <p:cNvSpPr/>
          <p:nvPr/>
        </p:nvSpPr>
        <p:spPr>
          <a:xfrm>
            <a:off x="766481" y="1447317"/>
            <a:ext cx="10878671" cy="5262979"/>
          </a:xfrm>
          <a:prstGeom prst="rect">
            <a:avLst/>
          </a:prstGeom>
          <a:solidFill>
            <a:schemeClr val="accent6"/>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000000"/>
                </a:solidFill>
                <a:latin typeface="Arial"/>
                <a:ea typeface="Arial"/>
                <a:cs typeface="Arial"/>
                <a:sym typeface="Arial"/>
              </a:rPr>
              <a:t>a.Handbook for Presiding Oﬃcer, </a:t>
            </a:r>
            <a:endParaRPr/>
          </a:p>
          <a:p>
            <a:pPr indent="0" lvl="0" marL="0" marR="0" rtl="0" algn="l">
              <a:spcBef>
                <a:spcPts val="0"/>
              </a:spcBef>
              <a:spcAft>
                <a:spcPts val="0"/>
              </a:spcAft>
              <a:buNone/>
            </a:pPr>
            <a:r>
              <a:t/>
            </a:r>
            <a:endParaRPr sz="2800">
              <a:solidFill>
                <a:srgbClr val="000000"/>
              </a:solidFill>
              <a:latin typeface="Arial"/>
              <a:ea typeface="Arial"/>
              <a:cs typeface="Arial"/>
              <a:sym typeface="Arial"/>
            </a:endParaRPr>
          </a:p>
          <a:p>
            <a:pPr indent="0" lvl="0" marL="0" marR="0" rtl="0" algn="l">
              <a:spcBef>
                <a:spcPts val="0"/>
              </a:spcBef>
              <a:spcAft>
                <a:spcPts val="0"/>
              </a:spcAft>
              <a:buNone/>
            </a:pPr>
            <a:r>
              <a:rPr lang="en-US" sz="2800">
                <a:solidFill>
                  <a:srgbClr val="000000"/>
                </a:solidFill>
                <a:latin typeface="Arial"/>
                <a:ea typeface="Arial"/>
                <a:cs typeface="Arial"/>
                <a:sym typeface="Arial"/>
              </a:rPr>
              <a:t>   Manual of Electronic Voting Machine and VVPAT,</a:t>
            </a:r>
            <a:endParaRPr/>
          </a:p>
          <a:p>
            <a:pPr indent="0" lvl="0" marL="0" marR="0" rtl="0" algn="l">
              <a:spcBef>
                <a:spcPts val="0"/>
              </a:spcBef>
              <a:spcAft>
                <a:spcPts val="0"/>
              </a:spcAft>
              <a:buNone/>
            </a:pPr>
            <a:r>
              <a:rPr lang="en-US" sz="2800">
                <a:solidFill>
                  <a:srgbClr val="000000"/>
                </a:solidFill>
                <a:latin typeface="Arial"/>
                <a:ea typeface="Arial"/>
                <a:cs typeface="Arial"/>
                <a:sym typeface="Arial"/>
              </a:rPr>
              <a:t> </a:t>
            </a:r>
            <a:endParaRPr/>
          </a:p>
          <a:p>
            <a:pPr indent="0" lvl="0" marL="0" marR="0" rtl="0" algn="l">
              <a:spcBef>
                <a:spcPts val="0"/>
              </a:spcBef>
              <a:spcAft>
                <a:spcPts val="0"/>
              </a:spcAft>
              <a:buNone/>
            </a:pPr>
            <a:r>
              <a:rPr lang="en-US" sz="2800">
                <a:solidFill>
                  <a:srgbClr val="000000"/>
                </a:solidFill>
                <a:latin typeface="Arial"/>
                <a:ea typeface="Arial"/>
                <a:cs typeface="Arial"/>
                <a:sym typeface="Arial"/>
              </a:rPr>
              <a:t>   instructions  etc.</a:t>
            </a:r>
            <a:endParaRPr/>
          </a:p>
          <a:p>
            <a:pPr indent="0" lvl="0" marL="0" marR="0" rtl="0" algn="l">
              <a:spcBef>
                <a:spcPts val="0"/>
              </a:spcBef>
              <a:spcAft>
                <a:spcPts val="0"/>
              </a:spcAft>
              <a:buNone/>
            </a:pPr>
            <a:r>
              <a:t/>
            </a:r>
            <a:endParaRPr sz="2800">
              <a:solidFill>
                <a:srgbClr val="000000"/>
              </a:solidFill>
              <a:latin typeface="Arial"/>
              <a:ea typeface="Arial"/>
              <a:cs typeface="Arial"/>
              <a:sym typeface="Arial"/>
            </a:endParaRPr>
          </a:p>
          <a:p>
            <a:pPr indent="0" lvl="0" marL="0" marR="0" rtl="0" algn="l">
              <a:spcBef>
                <a:spcPts val="0"/>
              </a:spcBef>
              <a:spcAft>
                <a:spcPts val="0"/>
              </a:spcAft>
              <a:buNone/>
            </a:pPr>
            <a:r>
              <a:t/>
            </a:r>
            <a:endParaRPr sz="2800">
              <a:solidFill>
                <a:srgbClr val="000000"/>
              </a:solidFill>
              <a:latin typeface="Arial"/>
              <a:ea typeface="Arial"/>
              <a:cs typeface="Arial"/>
              <a:sym typeface="Arial"/>
            </a:endParaRPr>
          </a:p>
          <a:p>
            <a:pPr indent="0" lvl="0" marL="0" marR="0" rtl="0" algn="l">
              <a:spcBef>
                <a:spcPts val="0"/>
              </a:spcBef>
              <a:spcAft>
                <a:spcPts val="0"/>
              </a:spcAft>
              <a:buNone/>
            </a:pPr>
            <a:r>
              <a:rPr lang="en-US" sz="2800">
                <a:solidFill>
                  <a:srgbClr val="000000"/>
                </a:solidFill>
                <a:latin typeface="Arial"/>
                <a:ea typeface="Arial"/>
                <a:cs typeface="Arial"/>
                <a:sym typeface="Arial"/>
              </a:rPr>
              <a:t>b.Used and remaining Indelible ink set </a:t>
            </a:r>
            <a:endParaRPr/>
          </a:p>
          <a:p>
            <a:pPr indent="0" lvl="0" marL="0" marR="0" rtl="0" algn="l">
              <a:spcBef>
                <a:spcPts val="0"/>
              </a:spcBef>
              <a:spcAft>
                <a:spcPts val="0"/>
              </a:spcAft>
              <a:buNone/>
            </a:pPr>
            <a:r>
              <a:t/>
            </a:r>
            <a:endParaRPr sz="2800">
              <a:solidFill>
                <a:srgbClr val="000000"/>
              </a:solidFill>
              <a:latin typeface="Arial"/>
              <a:ea typeface="Arial"/>
              <a:cs typeface="Arial"/>
              <a:sym typeface="Arial"/>
            </a:endParaRPr>
          </a:p>
          <a:p>
            <a:pPr indent="0" lvl="0" marL="0" marR="0" rtl="0" algn="l">
              <a:spcBef>
                <a:spcPts val="0"/>
              </a:spcBef>
              <a:spcAft>
                <a:spcPts val="0"/>
              </a:spcAft>
              <a:buNone/>
            </a:pPr>
            <a:r>
              <a:t/>
            </a:r>
            <a:endParaRPr sz="2800">
              <a:solidFill>
                <a:srgbClr val="000000"/>
              </a:solidFill>
              <a:latin typeface="Arial"/>
              <a:ea typeface="Arial"/>
              <a:cs typeface="Arial"/>
              <a:sym typeface="Arial"/>
            </a:endParaRPr>
          </a:p>
          <a:p>
            <a:pPr indent="0" lvl="0" marL="0" marR="0" rtl="0" algn="l">
              <a:spcBef>
                <a:spcPts val="0"/>
              </a:spcBef>
              <a:spcAft>
                <a:spcPts val="0"/>
              </a:spcAft>
              <a:buNone/>
            </a:pPr>
            <a:r>
              <a:rPr lang="en-US" sz="2800">
                <a:solidFill>
                  <a:srgbClr val="000000"/>
                </a:solidFill>
                <a:latin typeface="Arial"/>
                <a:ea typeface="Arial"/>
                <a:cs typeface="Arial"/>
                <a:sym typeface="Arial"/>
              </a:rPr>
              <a:t>c.Used Stamp pad (Brown colour)</a:t>
            </a:r>
            <a:endParaRPr/>
          </a:p>
          <a:p>
            <a:pPr indent="0" lvl="0" marL="0" marR="0" rtl="0" algn="l">
              <a:spcBef>
                <a:spcPts val="0"/>
              </a:spcBef>
              <a:spcAft>
                <a:spcPts val="0"/>
              </a:spcAft>
              <a:buNone/>
            </a:pPr>
            <a:r>
              <a:rPr lang="en-US" sz="2800">
                <a:solidFill>
                  <a:srgbClr val="000000"/>
                </a:solidFill>
                <a:latin typeface="Arial"/>
                <a:ea typeface="Arial"/>
                <a:cs typeface="Arial"/>
                <a:sym typeface="Arial"/>
              </a:rPr>
              <a:t>	</a:t>
            </a:r>
            <a:endParaRPr/>
          </a:p>
        </p:txBody>
      </p:sp>
      <p:sp>
        <p:nvSpPr>
          <p:cNvPr id="1865" name="Google Shape;1865;p166"/>
          <p:cNvSpPr txBox="1"/>
          <p:nvPr/>
        </p:nvSpPr>
        <p:spPr>
          <a:xfrm>
            <a:off x="2857500" y="476251"/>
            <a:ext cx="5810250"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385623"/>
                </a:solidFill>
                <a:latin typeface="Arial"/>
                <a:ea typeface="Arial"/>
                <a:cs typeface="Arial"/>
                <a:sym typeface="Arial"/>
              </a:rPr>
              <a:t>Fifth Packet (Brown)</a:t>
            </a:r>
            <a:endParaRPr/>
          </a:p>
        </p:txBody>
      </p:sp>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9" name="Shape 1869"/>
        <p:cNvGrpSpPr/>
        <p:nvPr/>
      </p:nvGrpSpPr>
      <p:grpSpPr>
        <a:xfrm>
          <a:off x="0" y="0"/>
          <a:ext cx="0" cy="0"/>
          <a:chOff x="0" y="0"/>
          <a:chExt cx="0" cy="0"/>
        </a:xfrm>
      </p:grpSpPr>
      <p:sp>
        <p:nvSpPr>
          <p:cNvPr id="1870" name="Google Shape;1870;p167"/>
          <p:cNvSpPr txBox="1"/>
          <p:nvPr>
            <p:ph type="title"/>
          </p:nvPr>
        </p:nvSpPr>
        <p:spPr>
          <a:xfrm>
            <a:off x="1980406" y="0"/>
            <a:ext cx="8231188" cy="673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70C0"/>
              </a:buClr>
              <a:buSzPct val="100000"/>
              <a:buFont typeface="Calibri"/>
              <a:buNone/>
            </a:pPr>
            <a:r>
              <a:rPr b="1" lang="en-US">
                <a:solidFill>
                  <a:srgbClr val="0070C0"/>
                </a:solidFill>
              </a:rPr>
              <a:t>Sixth Packet (Blue colour)</a:t>
            </a:r>
            <a:endParaRPr/>
          </a:p>
        </p:txBody>
      </p:sp>
      <p:sp>
        <p:nvSpPr>
          <p:cNvPr id="1871" name="Google Shape;1871;p167"/>
          <p:cNvSpPr txBox="1"/>
          <p:nvPr>
            <p:ph idx="1" type="body"/>
          </p:nvPr>
        </p:nvSpPr>
        <p:spPr>
          <a:xfrm>
            <a:off x="416859" y="787400"/>
            <a:ext cx="11349317" cy="5880100"/>
          </a:xfrm>
          <a:prstGeom prst="rect">
            <a:avLst/>
          </a:prstGeom>
          <a:solidFill>
            <a:srgbClr val="00B0F0"/>
          </a:solid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rgbClr val="000000"/>
              </a:buClr>
              <a:buSzPts val="3500"/>
              <a:buNone/>
            </a:pPr>
            <a:r>
              <a:rPr lang="en-US" sz="3500">
                <a:solidFill>
                  <a:srgbClr val="000000"/>
                </a:solidFill>
              </a:rPr>
              <a:t>a)</a:t>
            </a:r>
            <a:r>
              <a:rPr b="1" lang="en-US" sz="3500">
                <a:solidFill>
                  <a:srgbClr val="000000"/>
                </a:solidFill>
              </a:rPr>
              <a:t>Candidate</a:t>
            </a:r>
            <a:r>
              <a:rPr lang="en-US" sz="3500">
                <a:solidFill>
                  <a:srgbClr val="000000"/>
                </a:solidFill>
              </a:rPr>
              <a:t> Information Booklet</a:t>
            </a:r>
            <a:endParaRPr/>
          </a:p>
          <a:p>
            <a:pPr indent="0" lvl="0" marL="0" rtl="0" algn="just">
              <a:lnSpc>
                <a:spcPct val="90000"/>
              </a:lnSpc>
              <a:spcBef>
                <a:spcPts val="1000"/>
              </a:spcBef>
              <a:spcAft>
                <a:spcPts val="0"/>
              </a:spcAft>
              <a:buClr>
                <a:srgbClr val="000000"/>
              </a:buClr>
              <a:buSzPts val="3500"/>
              <a:buNone/>
            </a:pPr>
            <a:r>
              <a:rPr lang="en-US" sz="3500">
                <a:solidFill>
                  <a:srgbClr val="000000"/>
                </a:solidFill>
              </a:rPr>
              <a:t>b)Other </a:t>
            </a:r>
            <a:r>
              <a:rPr b="1" lang="en-US" sz="3500">
                <a:solidFill>
                  <a:srgbClr val="000000"/>
                </a:solidFill>
              </a:rPr>
              <a:t>unused forms</a:t>
            </a:r>
            <a:endParaRPr/>
          </a:p>
          <a:p>
            <a:pPr indent="0" lvl="0" marL="0" rtl="0" algn="just">
              <a:lnSpc>
                <a:spcPct val="90000"/>
              </a:lnSpc>
              <a:spcBef>
                <a:spcPts val="1000"/>
              </a:spcBef>
              <a:spcAft>
                <a:spcPts val="0"/>
              </a:spcAft>
              <a:buClr>
                <a:srgbClr val="000000"/>
              </a:buClr>
              <a:buSzPts val="3500"/>
              <a:buNone/>
            </a:pPr>
            <a:r>
              <a:rPr lang="en-US" sz="3500">
                <a:solidFill>
                  <a:srgbClr val="000000"/>
                </a:solidFill>
              </a:rPr>
              <a:t>c)</a:t>
            </a:r>
            <a:r>
              <a:rPr b="1" lang="en-US" sz="3500">
                <a:solidFill>
                  <a:srgbClr val="000000"/>
                </a:solidFill>
              </a:rPr>
              <a:t>Metal seal </a:t>
            </a:r>
            <a:r>
              <a:rPr lang="en-US" sz="3500">
                <a:solidFill>
                  <a:srgbClr val="000000"/>
                </a:solidFill>
              </a:rPr>
              <a:t>of the Presiding Oﬃcer</a:t>
            </a:r>
            <a:endParaRPr/>
          </a:p>
          <a:p>
            <a:pPr indent="0" lvl="0" marL="0" rtl="0" algn="just">
              <a:lnSpc>
                <a:spcPct val="90000"/>
              </a:lnSpc>
              <a:spcBef>
                <a:spcPts val="1000"/>
              </a:spcBef>
              <a:spcAft>
                <a:spcPts val="0"/>
              </a:spcAft>
              <a:buClr>
                <a:srgbClr val="000000"/>
              </a:buClr>
              <a:buSzPts val="3500"/>
              <a:buNone/>
            </a:pPr>
            <a:r>
              <a:rPr lang="en-US" sz="3500">
                <a:solidFill>
                  <a:srgbClr val="000000"/>
                </a:solidFill>
              </a:rPr>
              <a:t>d)The </a:t>
            </a:r>
            <a:r>
              <a:rPr b="1" lang="en-US" sz="3500">
                <a:solidFill>
                  <a:srgbClr val="000000"/>
                </a:solidFill>
              </a:rPr>
              <a:t>arrow cross-mark </a:t>
            </a:r>
            <a:r>
              <a:rPr lang="en-US" sz="3500">
                <a:solidFill>
                  <a:srgbClr val="000000"/>
                </a:solidFill>
              </a:rPr>
              <a:t>rubber stamp for marking tendered ballot papers;</a:t>
            </a:r>
            <a:endParaRPr/>
          </a:p>
          <a:p>
            <a:pPr indent="0" lvl="0" marL="0" rtl="0" algn="just">
              <a:lnSpc>
                <a:spcPct val="90000"/>
              </a:lnSpc>
              <a:spcBef>
                <a:spcPts val="1000"/>
              </a:spcBef>
              <a:spcAft>
                <a:spcPts val="0"/>
              </a:spcAft>
              <a:buClr>
                <a:srgbClr val="000000"/>
              </a:buClr>
              <a:buSzPts val="3500"/>
              <a:buNone/>
            </a:pPr>
            <a:r>
              <a:rPr lang="en-US" sz="3500">
                <a:solidFill>
                  <a:srgbClr val="000000"/>
                </a:solidFill>
              </a:rPr>
              <a:t>e)</a:t>
            </a:r>
            <a:r>
              <a:rPr b="1" lang="en-US" sz="3500">
                <a:solidFill>
                  <a:srgbClr val="000000"/>
                </a:solidFill>
              </a:rPr>
              <a:t>Cup </a:t>
            </a:r>
            <a:r>
              <a:rPr lang="en-US" sz="3500">
                <a:solidFill>
                  <a:srgbClr val="000000"/>
                </a:solidFill>
              </a:rPr>
              <a:t>for setting the indelible ink.</a:t>
            </a:r>
            <a:endParaRPr/>
          </a:p>
          <a:p>
            <a:pPr indent="0" lvl="0" marL="0" rtl="0" algn="just">
              <a:lnSpc>
                <a:spcPct val="90000"/>
              </a:lnSpc>
              <a:spcBef>
                <a:spcPts val="1000"/>
              </a:spcBef>
              <a:spcAft>
                <a:spcPts val="0"/>
              </a:spcAft>
              <a:buClr>
                <a:srgbClr val="000000"/>
              </a:buClr>
              <a:buSzPts val="3500"/>
              <a:buNone/>
            </a:pPr>
            <a:r>
              <a:rPr lang="en-US" sz="3500">
                <a:solidFill>
                  <a:srgbClr val="000000"/>
                </a:solidFill>
              </a:rPr>
              <a:t>f)All the other items, if any, should be packed into the Fifth packet (colored Blue).</a:t>
            </a:r>
            <a:endParaRPr sz="3500">
              <a:solidFill>
                <a:srgbClr val="000000"/>
              </a:solidFill>
            </a:endParaRPr>
          </a:p>
          <a:p>
            <a:pPr indent="0" lvl="0" marL="0" rtl="0" algn="just">
              <a:lnSpc>
                <a:spcPct val="90000"/>
              </a:lnSpc>
              <a:spcBef>
                <a:spcPts val="1000"/>
              </a:spcBef>
              <a:spcAft>
                <a:spcPts val="0"/>
              </a:spcAft>
              <a:buClr>
                <a:schemeClr val="dk1"/>
              </a:buClr>
              <a:buSzPts val="2800"/>
              <a:buNone/>
            </a:pPr>
            <a:r>
              <a:t/>
            </a:r>
            <a:endParaRPr/>
          </a:p>
        </p:txBody>
      </p:sp>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5" name="Shape 1875"/>
        <p:cNvGrpSpPr/>
        <p:nvPr/>
      </p:nvGrpSpPr>
      <p:grpSpPr>
        <a:xfrm>
          <a:off x="0" y="0"/>
          <a:ext cx="0" cy="0"/>
          <a:chOff x="0" y="0"/>
          <a:chExt cx="0" cy="0"/>
        </a:xfrm>
      </p:grpSpPr>
      <p:sp>
        <p:nvSpPr>
          <p:cNvPr id="1876" name="Google Shape;1876;p168"/>
          <p:cNvSpPr/>
          <p:nvPr/>
        </p:nvSpPr>
        <p:spPr>
          <a:xfrm>
            <a:off x="295835" y="2"/>
            <a:ext cx="11739283" cy="6309420"/>
          </a:xfrm>
          <a:prstGeom prst="rect">
            <a:avLst/>
          </a:prstGeom>
          <a:noFill/>
          <a:ln>
            <a:noFill/>
          </a:ln>
        </p:spPr>
        <p:txBody>
          <a:bodyPr anchorCtr="0" anchor="t" bIns="45700" lIns="91425" spcFirstLastPara="1" rIns="91425" wrap="square" tIns="45700">
            <a:spAutoFit/>
          </a:bodyPr>
          <a:lstStyle/>
          <a:p>
            <a:pPr indent="-230505" lvl="0" marL="357505" marR="0" rtl="0" algn="just">
              <a:spcBef>
                <a:spcPts val="0"/>
              </a:spcBef>
              <a:spcAft>
                <a:spcPts val="0"/>
              </a:spcAft>
              <a:buClr>
                <a:schemeClr val="dk1"/>
              </a:buClr>
              <a:buSzPts val="2000"/>
              <a:buFont typeface="Arial"/>
              <a:buNone/>
            </a:pPr>
            <a:r>
              <a:t/>
            </a:r>
            <a:endParaRPr sz="2000">
              <a:solidFill>
                <a:srgbClr val="000000"/>
              </a:solidFill>
              <a:latin typeface="Arial"/>
              <a:ea typeface="Arial"/>
              <a:cs typeface="Arial"/>
              <a:sym typeface="Arial"/>
            </a:endParaRPr>
          </a:p>
          <a:p>
            <a:pPr indent="-357505" lvl="0" marL="357505" marR="0" rtl="0" algn="just">
              <a:spcBef>
                <a:spcPts val="0"/>
              </a:spcBef>
              <a:spcAft>
                <a:spcPts val="0"/>
              </a:spcAft>
              <a:buClr>
                <a:srgbClr val="000000"/>
              </a:buClr>
              <a:buSzPts val="2400"/>
              <a:buFont typeface="Arial"/>
              <a:buChar char="•"/>
            </a:pPr>
            <a:r>
              <a:rPr lang="en-US" sz="2400">
                <a:solidFill>
                  <a:srgbClr val="000000"/>
                </a:solidFill>
                <a:latin typeface="Arial"/>
                <a:ea typeface="Arial"/>
                <a:cs typeface="Arial"/>
                <a:sym typeface="Arial"/>
              </a:rPr>
              <a:t>Each of the four smaller covers/packets to be included in the third packet marked “</a:t>
            </a:r>
            <a:r>
              <a:rPr b="1" lang="en-US" sz="2400">
                <a:solidFill>
                  <a:srgbClr val="000000"/>
                </a:solidFill>
                <a:latin typeface="Arial"/>
                <a:ea typeface="Arial"/>
                <a:cs typeface="Arial"/>
                <a:sym typeface="Arial"/>
              </a:rPr>
              <a:t>STATUTORY COVERS</a:t>
            </a:r>
            <a:r>
              <a:rPr lang="en-US" sz="2400">
                <a:solidFill>
                  <a:srgbClr val="000000"/>
                </a:solidFill>
                <a:latin typeface="Arial"/>
                <a:ea typeface="Arial"/>
                <a:cs typeface="Arial"/>
                <a:sym typeface="Arial"/>
              </a:rPr>
              <a:t>” should be sealed. </a:t>
            </a:r>
            <a:endParaRPr/>
          </a:p>
          <a:p>
            <a:pPr indent="-357505" lvl="0" marL="357505" marR="0" rtl="0" algn="just">
              <a:spcBef>
                <a:spcPts val="0"/>
              </a:spcBef>
              <a:spcAft>
                <a:spcPts val="0"/>
              </a:spcAft>
              <a:buClr>
                <a:srgbClr val="000000"/>
              </a:buClr>
              <a:buSzPts val="2400"/>
              <a:buFont typeface="Arial"/>
              <a:buChar char="•"/>
            </a:pPr>
            <a:r>
              <a:rPr lang="en-US" sz="2400">
                <a:solidFill>
                  <a:srgbClr val="000000"/>
                </a:solidFill>
                <a:latin typeface="Arial"/>
                <a:ea typeface="Arial"/>
                <a:cs typeface="Arial"/>
                <a:sym typeface="Arial"/>
              </a:rPr>
              <a:t>Envelope containing the register of voters (17A) to be included in the second packer superscribed as “</a:t>
            </a:r>
            <a:r>
              <a:rPr b="1" lang="en-US" sz="2400">
                <a:solidFill>
                  <a:srgbClr val="000000"/>
                </a:solidFill>
                <a:latin typeface="Arial"/>
                <a:ea typeface="Arial"/>
                <a:cs typeface="Arial"/>
                <a:sym typeface="Arial"/>
              </a:rPr>
              <a:t>SCRUTINY COVER</a:t>
            </a:r>
            <a:r>
              <a:rPr lang="en-US" sz="2400">
                <a:solidFill>
                  <a:srgbClr val="000000"/>
                </a:solidFill>
                <a:latin typeface="Arial"/>
                <a:ea typeface="Arial"/>
                <a:cs typeface="Arial"/>
                <a:sym typeface="Arial"/>
              </a:rPr>
              <a:t>” and should be sealed. </a:t>
            </a:r>
            <a:endParaRPr/>
          </a:p>
          <a:p>
            <a:pPr indent="-357505" lvl="0" marL="357505" marR="0" rtl="0" algn="just">
              <a:spcBef>
                <a:spcPts val="0"/>
              </a:spcBef>
              <a:spcAft>
                <a:spcPts val="0"/>
              </a:spcAft>
              <a:buClr>
                <a:srgbClr val="000000"/>
              </a:buClr>
              <a:buSzPts val="2400"/>
              <a:buFont typeface="Arial"/>
              <a:buChar char="•"/>
            </a:pPr>
            <a:r>
              <a:rPr lang="en-US" sz="2400">
                <a:solidFill>
                  <a:srgbClr val="000000"/>
                </a:solidFill>
                <a:latin typeface="Arial"/>
                <a:ea typeface="Arial"/>
                <a:cs typeface="Arial"/>
                <a:sym typeface="Arial"/>
              </a:rPr>
              <a:t>The other smaller covers/envelopes containing various non-statutory papers and items of election materials to be included in the fourth packets superscribed as “NON-STATUTROY COVERS” and may be prepared separately. </a:t>
            </a:r>
            <a:endParaRPr/>
          </a:p>
          <a:p>
            <a:pPr indent="0" lvl="0" marL="355600" marR="0" rtl="0" algn="just">
              <a:spcBef>
                <a:spcPts val="0"/>
              </a:spcBef>
              <a:spcAft>
                <a:spcPts val="0"/>
              </a:spcAft>
              <a:buNone/>
            </a:pPr>
            <a:r>
              <a:rPr lang="en-US" sz="2400">
                <a:solidFill>
                  <a:srgbClr val="000000"/>
                </a:solidFill>
                <a:latin typeface="Arial"/>
                <a:ea typeface="Arial"/>
                <a:cs typeface="Arial"/>
                <a:sym typeface="Arial"/>
              </a:rPr>
              <a:t>         It need not to be sealed except the cover containing the list of           challenged votes in Form 14 in order to save time. </a:t>
            </a:r>
            <a:endParaRPr/>
          </a:p>
          <a:p>
            <a:pPr indent="-357505" lvl="0" marL="357505" marR="0" rtl="0" algn="just">
              <a:spcBef>
                <a:spcPts val="0"/>
              </a:spcBef>
              <a:spcAft>
                <a:spcPts val="0"/>
              </a:spcAft>
              <a:buClr>
                <a:srgbClr val="000000"/>
              </a:buClr>
              <a:buSzPts val="2400"/>
              <a:buFont typeface="Arial"/>
              <a:buChar char="•"/>
            </a:pPr>
            <a:r>
              <a:rPr lang="en-US" sz="2400">
                <a:solidFill>
                  <a:srgbClr val="000000"/>
                </a:solidFill>
                <a:latin typeface="Arial"/>
                <a:ea typeface="Arial"/>
                <a:cs typeface="Arial"/>
                <a:sym typeface="Arial"/>
              </a:rPr>
              <a:t>All these unsealed covers and the sealed cover, containing list of challenged voters in Form-14,should be simply placed in the respective bigger covers after tick marking at the top page of the bigger covers and signed by you. </a:t>
            </a:r>
            <a:endParaRPr/>
          </a:p>
          <a:p>
            <a:pPr indent="-357505" lvl="0" marL="357505" marR="0" rtl="0" algn="just">
              <a:spcBef>
                <a:spcPts val="0"/>
              </a:spcBef>
              <a:spcAft>
                <a:spcPts val="0"/>
              </a:spcAft>
              <a:buClr>
                <a:srgbClr val="000000"/>
              </a:buClr>
              <a:buSzPts val="2400"/>
              <a:buFont typeface="Arial"/>
              <a:buChar char="•"/>
            </a:pPr>
            <a:r>
              <a:rPr lang="en-US" sz="2400">
                <a:solidFill>
                  <a:srgbClr val="000000"/>
                </a:solidFill>
                <a:latin typeface="Arial"/>
                <a:ea typeface="Arial"/>
                <a:cs typeface="Arial"/>
                <a:sym typeface="Arial"/>
              </a:rPr>
              <a:t>These bigger packets need not be sealed; but may be properly secured by means of pins or thread so that the contents may be checked at the collection centre. </a:t>
            </a:r>
            <a:endParaRPr/>
          </a:p>
          <a:p>
            <a:pPr indent="-357505" lvl="0" marL="357505" marR="0" rtl="0" algn="just">
              <a:spcBef>
                <a:spcPts val="0"/>
              </a:spcBef>
              <a:spcAft>
                <a:spcPts val="0"/>
              </a:spcAft>
              <a:buClr>
                <a:srgbClr val="000000"/>
              </a:buClr>
              <a:buSzPts val="2400"/>
              <a:buFont typeface="Arial"/>
              <a:buChar char="•"/>
            </a:pPr>
            <a:r>
              <a:rPr lang="en-US" sz="2400">
                <a:solidFill>
                  <a:srgbClr val="000000"/>
                </a:solidFill>
                <a:latin typeface="Arial"/>
                <a:ea typeface="Arial"/>
                <a:cs typeface="Arial"/>
                <a:sym typeface="Arial"/>
              </a:rPr>
              <a:t>The third packet superscribed “Statutory Cover” should, however, be sealed by you after checking of the contents at the collection centre.</a:t>
            </a:r>
            <a:endParaRPr sz="2400">
              <a:solidFill>
                <a:srgbClr val="000000"/>
              </a:solidFill>
              <a:latin typeface="Arial"/>
              <a:ea typeface="Arial"/>
              <a:cs typeface="Arial"/>
              <a:sym typeface="Arial"/>
            </a:endParaRPr>
          </a:p>
        </p:txBody>
      </p:sp>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0" name="Shape 1880"/>
        <p:cNvGrpSpPr/>
        <p:nvPr/>
      </p:nvGrpSpPr>
      <p:grpSpPr>
        <a:xfrm>
          <a:off x="0" y="0"/>
          <a:ext cx="0" cy="0"/>
          <a:chOff x="0" y="0"/>
          <a:chExt cx="0" cy="0"/>
        </a:xfrm>
      </p:grpSpPr>
      <p:sp>
        <p:nvSpPr>
          <p:cNvPr id="1881" name="Google Shape;1881;p169"/>
          <p:cNvSpPr txBox="1"/>
          <p:nvPr>
            <p:ph type="title"/>
          </p:nvPr>
        </p:nvSpPr>
        <p:spPr>
          <a:xfrm>
            <a:off x="0" y="98247"/>
            <a:ext cx="12192000" cy="686758"/>
          </a:xfrm>
          <a:prstGeom prst="rect">
            <a:avLst/>
          </a:prstGeom>
          <a:solidFill>
            <a:srgbClr val="FFFF00"/>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B0F0"/>
              </a:buClr>
              <a:buSzPts val="3000"/>
              <a:buFont typeface="Arial"/>
              <a:buNone/>
            </a:pPr>
            <a:r>
              <a:rPr b="1" lang="en-US" sz="3000">
                <a:solidFill>
                  <a:srgbClr val="00B0F0"/>
                </a:solidFill>
                <a:latin typeface="Arial"/>
                <a:ea typeface="Arial"/>
                <a:cs typeface="Arial"/>
                <a:sym typeface="Arial"/>
              </a:rPr>
              <a:t>প্রিসাইডিং অফিসারের ডায়েরি প্রস্তত করা</a:t>
            </a:r>
            <a:endParaRPr sz="3000">
              <a:solidFill>
                <a:srgbClr val="00B0F0"/>
              </a:solidFill>
              <a:latin typeface="Arial"/>
              <a:ea typeface="Arial"/>
              <a:cs typeface="Arial"/>
              <a:sym typeface="Arial"/>
            </a:endParaRPr>
          </a:p>
        </p:txBody>
      </p:sp>
      <p:sp>
        <p:nvSpPr>
          <p:cNvPr id="1882" name="Google Shape;1882;p169"/>
          <p:cNvSpPr txBox="1"/>
          <p:nvPr>
            <p:ph idx="1" type="body"/>
          </p:nvPr>
        </p:nvSpPr>
        <p:spPr>
          <a:xfrm>
            <a:off x="484094" y="1397000"/>
            <a:ext cx="11322424" cy="4686300"/>
          </a:xfrm>
          <a:prstGeom prst="rect">
            <a:avLst/>
          </a:prstGeom>
          <a:solidFill>
            <a:srgbClr val="92D050"/>
          </a:solidFill>
          <a:ln>
            <a:noFill/>
          </a:ln>
        </p:spPr>
        <p:txBody>
          <a:bodyPr anchorCtr="0" anchor="t" bIns="45700" lIns="91425" spcFirstLastPara="1" rIns="91425" wrap="square" tIns="45700">
            <a:normAutofit/>
          </a:bodyPr>
          <a:lstStyle/>
          <a:p>
            <a:pPr indent="-63500" lvl="0" marL="228600" rtl="0" algn="just">
              <a:lnSpc>
                <a:spcPct val="90000"/>
              </a:lnSpc>
              <a:spcBef>
                <a:spcPts val="0"/>
              </a:spcBef>
              <a:spcAft>
                <a:spcPts val="0"/>
              </a:spcAft>
              <a:buClr>
                <a:schemeClr val="dk1"/>
              </a:buClr>
              <a:buSzPts val="2600"/>
              <a:buNone/>
            </a:pPr>
            <a:r>
              <a:t/>
            </a:r>
            <a:endParaRPr sz="2600"/>
          </a:p>
          <a:p>
            <a:pPr indent="-228600" lvl="0" marL="228600" rtl="0" algn="just">
              <a:lnSpc>
                <a:spcPct val="90000"/>
              </a:lnSpc>
              <a:spcBef>
                <a:spcPts val="1000"/>
              </a:spcBef>
              <a:spcAft>
                <a:spcPts val="0"/>
              </a:spcAft>
              <a:buClr>
                <a:schemeClr val="dk1"/>
              </a:buClr>
              <a:buSzPts val="2800"/>
              <a:buChar char="•"/>
            </a:pPr>
            <a:r>
              <a:rPr lang="en-US">
                <a:latin typeface="Arial"/>
                <a:ea typeface="Arial"/>
                <a:cs typeface="Arial"/>
                <a:sym typeface="Arial"/>
              </a:rPr>
              <a:t>নির্দিষ্ট সময় অন্তর বুথে ঘটে চলা বিভিন্ন ঘটনা এই ডায়েরিতে লিখে নিতে হবে</a:t>
            </a:r>
            <a:endParaRPr/>
          </a:p>
          <a:p>
            <a:pPr indent="-50800" lvl="0" marL="228600" rtl="0" algn="just">
              <a:lnSpc>
                <a:spcPct val="90000"/>
              </a:lnSpc>
              <a:spcBef>
                <a:spcPts val="1000"/>
              </a:spcBef>
              <a:spcAft>
                <a:spcPts val="0"/>
              </a:spcAft>
              <a:buClr>
                <a:schemeClr val="dk1"/>
              </a:buClr>
              <a:buSzPts val="2800"/>
              <a:buNone/>
            </a:pPr>
            <a:r>
              <a:t/>
            </a:r>
            <a:endParaRPr>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2800"/>
              <a:buChar char="•"/>
            </a:pPr>
            <a:r>
              <a:rPr lang="en-US">
                <a:solidFill>
                  <a:srgbClr val="C00000"/>
                </a:solidFill>
                <a:latin typeface="Arial"/>
                <a:ea typeface="Arial"/>
                <a:cs typeface="Arial"/>
                <a:sym typeface="Arial"/>
              </a:rPr>
              <a:t>এই কাজে কোনো গাফিলতি হলে কমিশন বিষয়টি অত্যন্ত গুরুত্ব সহকারে দেখবে</a:t>
            </a:r>
            <a:endParaRPr/>
          </a:p>
          <a:p>
            <a:pPr indent="-50800" lvl="0" marL="228600" rtl="0" algn="just">
              <a:lnSpc>
                <a:spcPct val="90000"/>
              </a:lnSpc>
              <a:spcBef>
                <a:spcPts val="1000"/>
              </a:spcBef>
              <a:spcAft>
                <a:spcPts val="0"/>
              </a:spcAft>
              <a:buClr>
                <a:schemeClr val="dk1"/>
              </a:buClr>
              <a:buSzPts val="2800"/>
              <a:buNone/>
            </a:pPr>
            <a:r>
              <a:t/>
            </a:r>
            <a:endParaRPr>
              <a:latin typeface="Arial"/>
              <a:ea typeface="Arial"/>
              <a:cs typeface="Arial"/>
              <a:sym typeface="Arial"/>
            </a:endParaRPr>
          </a:p>
          <a:p>
            <a:pPr indent="-228600" lvl="0" marL="228600" rtl="0" algn="just">
              <a:lnSpc>
                <a:spcPct val="90000"/>
              </a:lnSpc>
              <a:spcBef>
                <a:spcPts val="1000"/>
              </a:spcBef>
              <a:spcAft>
                <a:spcPts val="0"/>
              </a:spcAft>
              <a:buClr>
                <a:schemeClr val="dk1"/>
              </a:buClr>
              <a:buSzPts val="2800"/>
              <a:buChar char="•"/>
            </a:pPr>
            <a:r>
              <a:rPr lang="en-US">
                <a:latin typeface="Arial"/>
                <a:ea typeface="Arial"/>
                <a:cs typeface="Arial"/>
                <a:sym typeface="Arial"/>
              </a:rPr>
              <a:t>ভোটের পরের দিন স্ক্রুটিনির সময় এটি পর্যবেক্ষকের যাচাই করার একটি অন্যতম গুরুত্বপূর্ণ নথি।</a:t>
            </a:r>
            <a:endParaRPr>
              <a:latin typeface="Arial"/>
              <a:ea typeface="Arial"/>
              <a:cs typeface="Arial"/>
              <a:sym typeface="Arial"/>
            </a:endParaRPr>
          </a:p>
          <a:p>
            <a:pPr indent="-63500" lvl="0" marL="228600" rtl="0" algn="l">
              <a:lnSpc>
                <a:spcPct val="90000"/>
              </a:lnSpc>
              <a:spcBef>
                <a:spcPts val="1000"/>
              </a:spcBef>
              <a:spcAft>
                <a:spcPts val="0"/>
              </a:spcAft>
              <a:buClr>
                <a:schemeClr val="dk1"/>
              </a:buClr>
              <a:buSzPts val="2600"/>
              <a:buNone/>
            </a:pPr>
            <a:r>
              <a:t/>
            </a:r>
            <a:endParaRPr sz="26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17"/>
          <p:cNvSpPr txBox="1"/>
          <p:nvPr/>
        </p:nvSpPr>
        <p:spPr>
          <a:xfrm>
            <a:off x="6391834" y="2877672"/>
            <a:ext cx="1057836" cy="13849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300">
              <a:solidFill>
                <a:schemeClr val="dk1"/>
              </a:solidFill>
              <a:latin typeface="Calibri"/>
              <a:ea typeface="Calibri"/>
              <a:cs typeface="Calibri"/>
              <a:sym typeface="Calibri"/>
            </a:endParaRPr>
          </a:p>
        </p:txBody>
      </p:sp>
      <p:pic>
        <p:nvPicPr>
          <p:cNvPr id="812" name="Google Shape;812;p17"/>
          <p:cNvPicPr preferRelativeResize="0"/>
          <p:nvPr/>
        </p:nvPicPr>
        <p:blipFill rotWithShape="1">
          <a:blip r:embed="rId3">
            <a:alphaModFix/>
          </a:blip>
          <a:srcRect b="0" l="0" r="0" t="0"/>
          <a:stretch/>
        </p:blipFill>
        <p:spPr>
          <a:xfrm>
            <a:off x="6403913" y="3574043"/>
            <a:ext cx="1054699" cy="140220"/>
          </a:xfrm>
          <a:prstGeom prst="rect">
            <a:avLst/>
          </a:prstGeom>
          <a:noFill/>
          <a:ln>
            <a:noFill/>
          </a:ln>
        </p:spPr>
      </p:pic>
      <p:sp>
        <p:nvSpPr>
          <p:cNvPr id="813" name="Google Shape;813;p17"/>
          <p:cNvSpPr txBox="1"/>
          <p:nvPr/>
        </p:nvSpPr>
        <p:spPr>
          <a:xfrm>
            <a:off x="6140825" y="4994875"/>
            <a:ext cx="1900517" cy="13849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300">
              <a:solidFill>
                <a:schemeClr val="dk1"/>
              </a:solidFill>
              <a:latin typeface="Calibri"/>
              <a:ea typeface="Calibri"/>
              <a:cs typeface="Calibri"/>
              <a:sym typeface="Calibri"/>
            </a:endParaRPr>
          </a:p>
        </p:txBody>
      </p:sp>
      <p:pic>
        <p:nvPicPr>
          <p:cNvPr id="814" name="Google Shape;814;p17"/>
          <p:cNvPicPr preferRelativeResize="0"/>
          <p:nvPr/>
        </p:nvPicPr>
        <p:blipFill rotWithShape="1">
          <a:blip r:embed="rId4">
            <a:alphaModFix/>
          </a:blip>
          <a:srcRect b="0" l="0" r="0" t="0"/>
          <a:stretch/>
        </p:blipFill>
        <p:spPr>
          <a:xfrm>
            <a:off x="565349" y="191750"/>
            <a:ext cx="11150951" cy="6382046"/>
          </a:xfrm>
          <a:prstGeom prst="rect">
            <a:avLst/>
          </a:prstGeom>
          <a:noFill/>
          <a:ln>
            <a:noFill/>
          </a:ln>
          <a:effectLst>
            <a:outerShdw blurRad="190500" algn="ctr" dir="2700000" dist="228600">
              <a:srgbClr val="000000">
                <a:alpha val="29803"/>
              </a:srgbClr>
            </a:outerShdw>
          </a:effectLst>
        </p:spPr>
      </p:pic>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030A0"/>
        </a:solidFill>
      </p:bgPr>
    </p:bg>
    <p:spTree>
      <p:nvGrpSpPr>
        <p:cNvPr id="1886" name="Shape 1886"/>
        <p:cNvGrpSpPr/>
        <p:nvPr/>
      </p:nvGrpSpPr>
      <p:grpSpPr>
        <a:xfrm>
          <a:off x="0" y="0"/>
          <a:ext cx="0" cy="0"/>
          <a:chOff x="0" y="0"/>
          <a:chExt cx="0" cy="0"/>
        </a:xfrm>
      </p:grpSpPr>
      <p:pic>
        <p:nvPicPr>
          <p:cNvPr id="1887" name="Google Shape;1887;p170"/>
          <p:cNvPicPr preferRelativeResize="0"/>
          <p:nvPr/>
        </p:nvPicPr>
        <p:blipFill rotWithShape="1">
          <a:blip r:embed="rId3">
            <a:alphaModFix/>
          </a:blip>
          <a:srcRect b="5415" l="0" r="0" t="8362"/>
          <a:stretch/>
        </p:blipFill>
        <p:spPr>
          <a:xfrm>
            <a:off x="3048000" y="154783"/>
            <a:ext cx="6096000" cy="6607969"/>
          </a:xfrm>
          <a:prstGeom prst="rect">
            <a:avLst/>
          </a:prstGeom>
          <a:noFill/>
          <a:ln>
            <a:noFill/>
          </a:ln>
        </p:spPr>
      </p:pic>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030A0"/>
        </a:solidFill>
      </p:bgPr>
    </p:bg>
    <p:spTree>
      <p:nvGrpSpPr>
        <p:cNvPr id="1891" name="Shape 1891"/>
        <p:cNvGrpSpPr/>
        <p:nvPr/>
      </p:nvGrpSpPr>
      <p:grpSpPr>
        <a:xfrm>
          <a:off x="0" y="0"/>
          <a:ext cx="0" cy="0"/>
          <a:chOff x="0" y="0"/>
          <a:chExt cx="0" cy="0"/>
        </a:xfrm>
      </p:grpSpPr>
      <p:pic>
        <p:nvPicPr>
          <p:cNvPr id="1892" name="Google Shape;1892;p171"/>
          <p:cNvPicPr preferRelativeResize="0"/>
          <p:nvPr/>
        </p:nvPicPr>
        <p:blipFill rotWithShape="1">
          <a:blip r:embed="rId3">
            <a:alphaModFix/>
          </a:blip>
          <a:srcRect b="4174" l="0" r="0" t="3249"/>
          <a:stretch/>
        </p:blipFill>
        <p:spPr>
          <a:xfrm>
            <a:off x="3143250" y="47626"/>
            <a:ext cx="6000750" cy="6715125"/>
          </a:xfrm>
          <a:prstGeom prst="rect">
            <a:avLst/>
          </a:prstGeom>
          <a:solidFill>
            <a:srgbClr val="7030A0"/>
          </a:solidFill>
          <a:ln>
            <a:noFill/>
          </a:ln>
        </p:spPr>
      </p:pic>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030A0"/>
        </a:solidFill>
      </p:bgPr>
    </p:bg>
    <p:spTree>
      <p:nvGrpSpPr>
        <p:cNvPr id="1896" name="Shape 1896"/>
        <p:cNvGrpSpPr/>
        <p:nvPr/>
      </p:nvGrpSpPr>
      <p:grpSpPr>
        <a:xfrm>
          <a:off x="0" y="0"/>
          <a:ext cx="0" cy="0"/>
          <a:chOff x="0" y="0"/>
          <a:chExt cx="0" cy="0"/>
        </a:xfrm>
      </p:grpSpPr>
      <p:pic>
        <p:nvPicPr>
          <p:cNvPr id="1897" name="Google Shape;1897;p172"/>
          <p:cNvPicPr preferRelativeResize="0"/>
          <p:nvPr/>
        </p:nvPicPr>
        <p:blipFill rotWithShape="1">
          <a:blip r:embed="rId3">
            <a:alphaModFix/>
          </a:blip>
          <a:srcRect b="15238" l="0" r="0" t="3765"/>
          <a:stretch/>
        </p:blipFill>
        <p:spPr>
          <a:xfrm>
            <a:off x="3238500" y="190500"/>
            <a:ext cx="5810250" cy="6572250"/>
          </a:xfrm>
          <a:prstGeom prst="rect">
            <a:avLst/>
          </a:prstGeom>
          <a:noFill/>
          <a:ln>
            <a:noFill/>
          </a:ln>
        </p:spPr>
      </p:pic>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1" name="Shape 1901"/>
        <p:cNvGrpSpPr/>
        <p:nvPr/>
      </p:nvGrpSpPr>
      <p:grpSpPr>
        <a:xfrm>
          <a:off x="0" y="0"/>
          <a:ext cx="0" cy="0"/>
          <a:chOff x="0" y="0"/>
          <a:chExt cx="0" cy="0"/>
        </a:xfrm>
      </p:grpSpPr>
      <p:sp>
        <p:nvSpPr>
          <p:cNvPr id="1902" name="Google Shape;1902;p173"/>
          <p:cNvSpPr txBox="1"/>
          <p:nvPr>
            <p:ph type="title"/>
          </p:nvPr>
        </p:nvSpPr>
        <p:spPr>
          <a:xfrm>
            <a:off x="0" y="214289"/>
            <a:ext cx="12192000" cy="774001"/>
          </a:xfrm>
          <a:prstGeom prst="rect">
            <a:avLst/>
          </a:prstGeom>
          <a:solidFill>
            <a:srgbClr val="FFFF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B0F0"/>
              </a:buClr>
              <a:buSzPts val="3600"/>
              <a:buFont typeface="Arial"/>
              <a:buNone/>
            </a:pPr>
            <a:r>
              <a:rPr b="1" lang="en-US" sz="3600">
                <a:solidFill>
                  <a:srgbClr val="00B0F0"/>
                </a:solidFill>
                <a:latin typeface="Arial"/>
                <a:ea typeface="Arial"/>
                <a:cs typeface="Arial"/>
                <a:sym typeface="Arial"/>
              </a:rPr>
              <a:t>ভিসিট শিট (VISIT SHEET)</a:t>
            </a:r>
            <a:endParaRPr sz="3600">
              <a:solidFill>
                <a:srgbClr val="00B0F0"/>
              </a:solidFill>
              <a:latin typeface="Arial"/>
              <a:ea typeface="Arial"/>
              <a:cs typeface="Arial"/>
              <a:sym typeface="Arial"/>
            </a:endParaRPr>
          </a:p>
        </p:txBody>
      </p:sp>
      <p:sp>
        <p:nvSpPr>
          <p:cNvPr id="1903" name="Google Shape;1903;p173"/>
          <p:cNvSpPr txBox="1"/>
          <p:nvPr>
            <p:ph idx="1" type="body"/>
          </p:nvPr>
        </p:nvSpPr>
        <p:spPr>
          <a:xfrm>
            <a:off x="336176" y="1231900"/>
            <a:ext cx="11577917" cy="5114948"/>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chemeClr val="dk1"/>
              </a:buClr>
              <a:buSzPts val="3200"/>
              <a:buChar char="•"/>
            </a:pPr>
            <a:r>
              <a:rPr lang="en-US" sz="3200">
                <a:latin typeface="Arial"/>
                <a:ea typeface="Arial"/>
                <a:cs typeface="Arial"/>
                <a:sym typeface="Arial"/>
              </a:rPr>
              <a:t>টহলরত ম্যাজিস্ট্রেট, সেক্টর অফিসার, জোনাল ম্যাজিস্ট্রেট, জেলা নির্বাচন আধিকারিক, RO,AROরা এবং পর্যবেক্ষক যখন কোনো বুথ পরিদর্শন করতে আসবেন, তাদের অবশ্যই সেখানে রাখা VISIT SHEET টি পুরন করবেন এবং নিজেদের সই করবেন। এই শিট’টি প্রিসাইডিং অফিসারের কাছে রাখা থাকবে এবং ভোটের শেষে তিনি সেটি প্রিসাইডিং অফিসারের ডায়েরি সমেত জমা দেবেন।</a:t>
            </a:r>
            <a:endParaRPr/>
          </a:p>
          <a:p>
            <a:pPr indent="-25400" lvl="0" marL="228600" rtl="0" algn="just">
              <a:lnSpc>
                <a:spcPct val="90000"/>
              </a:lnSpc>
              <a:spcBef>
                <a:spcPts val="1000"/>
              </a:spcBef>
              <a:spcAft>
                <a:spcPts val="0"/>
              </a:spcAft>
              <a:buClr>
                <a:schemeClr val="dk1"/>
              </a:buClr>
              <a:buSzPts val="3200"/>
              <a:buNone/>
            </a:pPr>
            <a:r>
              <a:t/>
            </a:r>
            <a:endParaRPr sz="3200">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3200"/>
              <a:buChar char="•"/>
            </a:pPr>
            <a:r>
              <a:rPr lang="en-US" sz="3200">
                <a:solidFill>
                  <a:srgbClr val="C00000"/>
                </a:solidFill>
                <a:latin typeface="Arial"/>
                <a:ea typeface="Arial"/>
                <a:cs typeface="Arial"/>
                <a:sym typeface="Arial"/>
              </a:rPr>
              <a:t>ভোটের পরে স্ক্রুটিনির দিন এই শিট হল একটি অন্যতম গুরুত্বপূর্ণ নথি যেটা পর্যবেক্ষক দেখবেন।</a:t>
            </a:r>
            <a:endParaRPr sz="3200">
              <a:solidFill>
                <a:srgbClr val="C00000"/>
              </a:solidFill>
              <a:latin typeface="Arial"/>
              <a:ea typeface="Arial"/>
              <a:cs typeface="Arial"/>
              <a:sym typeface="Arial"/>
            </a:endParaRPr>
          </a:p>
          <a:p>
            <a:pPr indent="-50800" lvl="0" marL="228600" rtl="0" algn="l">
              <a:lnSpc>
                <a:spcPct val="90000"/>
              </a:lnSpc>
              <a:spcBef>
                <a:spcPts val="1000"/>
              </a:spcBef>
              <a:spcAft>
                <a:spcPts val="0"/>
              </a:spcAft>
              <a:buClr>
                <a:schemeClr val="dk1"/>
              </a:buClr>
              <a:buSzPts val="2800"/>
              <a:buNone/>
            </a:pPr>
            <a:r>
              <a:t/>
            </a:r>
            <a:endParaRPr sz="2800"/>
          </a:p>
        </p:txBody>
      </p:sp>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050"/>
        </a:solidFill>
      </p:bgPr>
    </p:bg>
    <p:spTree>
      <p:nvGrpSpPr>
        <p:cNvPr id="1907" name="Shape 1907"/>
        <p:cNvGrpSpPr/>
        <p:nvPr/>
      </p:nvGrpSpPr>
      <p:grpSpPr>
        <a:xfrm>
          <a:off x="0" y="0"/>
          <a:ext cx="0" cy="0"/>
          <a:chOff x="0" y="0"/>
          <a:chExt cx="0" cy="0"/>
        </a:xfrm>
      </p:grpSpPr>
      <p:pic>
        <p:nvPicPr>
          <p:cNvPr id="1908" name="Google Shape;1908;p174"/>
          <p:cNvPicPr preferRelativeResize="0"/>
          <p:nvPr/>
        </p:nvPicPr>
        <p:blipFill rotWithShape="1">
          <a:blip r:embed="rId3">
            <a:alphaModFix/>
          </a:blip>
          <a:srcRect b="4064" l="4931" r="3852" t="10465"/>
          <a:stretch/>
        </p:blipFill>
        <p:spPr>
          <a:xfrm>
            <a:off x="2667000" y="190500"/>
            <a:ext cx="6858000" cy="6477000"/>
          </a:xfrm>
          <a:prstGeom prst="rect">
            <a:avLst/>
          </a:prstGeom>
          <a:solidFill>
            <a:srgbClr val="00B050"/>
          </a:solidFill>
          <a:ln>
            <a:noFill/>
          </a:ln>
        </p:spPr>
      </p:pic>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050"/>
        </a:solidFill>
      </p:bgPr>
    </p:bg>
    <p:spTree>
      <p:nvGrpSpPr>
        <p:cNvPr id="1912" name="Shape 1912"/>
        <p:cNvGrpSpPr/>
        <p:nvPr/>
      </p:nvGrpSpPr>
      <p:grpSpPr>
        <a:xfrm>
          <a:off x="0" y="0"/>
          <a:ext cx="0" cy="0"/>
          <a:chOff x="0" y="0"/>
          <a:chExt cx="0" cy="0"/>
        </a:xfrm>
      </p:grpSpPr>
      <p:pic>
        <p:nvPicPr>
          <p:cNvPr id="1913" name="Google Shape;1913;p175"/>
          <p:cNvPicPr preferRelativeResize="0"/>
          <p:nvPr/>
        </p:nvPicPr>
        <p:blipFill rotWithShape="1">
          <a:blip r:embed="rId3">
            <a:alphaModFix/>
          </a:blip>
          <a:srcRect b="64125" l="5294" r="4714" t="2923"/>
          <a:stretch/>
        </p:blipFill>
        <p:spPr>
          <a:xfrm>
            <a:off x="618565" y="457200"/>
            <a:ext cx="11147611" cy="6145306"/>
          </a:xfrm>
          <a:prstGeom prst="rect">
            <a:avLst/>
          </a:prstGeom>
          <a:solidFill>
            <a:srgbClr val="00B050"/>
          </a:solidFill>
          <a:ln>
            <a:noFill/>
          </a:ln>
        </p:spPr>
      </p:pic>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7" name="Shape 1917"/>
        <p:cNvGrpSpPr/>
        <p:nvPr/>
      </p:nvGrpSpPr>
      <p:grpSpPr>
        <a:xfrm>
          <a:off x="0" y="0"/>
          <a:ext cx="0" cy="0"/>
          <a:chOff x="0" y="0"/>
          <a:chExt cx="0" cy="0"/>
        </a:xfrm>
      </p:grpSpPr>
      <p:sp>
        <p:nvSpPr>
          <p:cNvPr id="1918" name="Google Shape;1918;p176"/>
          <p:cNvSpPr/>
          <p:nvPr/>
        </p:nvSpPr>
        <p:spPr>
          <a:xfrm>
            <a:off x="2381250" y="609600"/>
            <a:ext cx="7239000" cy="4495800"/>
          </a:xfrm>
          <a:prstGeom prst="ellipse">
            <a:avLst/>
          </a:prstGeom>
          <a:gradFill>
            <a:gsLst>
              <a:gs pos="0">
                <a:srgbClr val="AFAFAF"/>
              </a:gs>
              <a:gs pos="50000">
                <a:schemeClr val="accent3"/>
              </a:gs>
              <a:gs pos="100000">
                <a:srgbClr val="919191"/>
              </a:gs>
            </a:gsLst>
            <a:lin ang="5400000" scaled="0"/>
          </a:gradFill>
          <a:ln>
            <a:noFill/>
          </a:ln>
          <a:effectLst>
            <a:outerShdw blurRad="57150" rotWithShape="0" algn="ctr"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375">
                <a:solidFill>
                  <a:srgbClr val="FFFFFF"/>
                </a:solidFill>
                <a:latin typeface="Arial"/>
                <a:ea typeface="Arial"/>
                <a:cs typeface="Arial"/>
                <a:sym typeface="Arial"/>
              </a:rPr>
              <a:t>রিসিভিং সেন্টারএ  কার্যাবলী</a:t>
            </a:r>
            <a:endParaRPr b="1" sz="4000">
              <a:solidFill>
                <a:srgbClr val="FFFF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1918"/>
                                        </p:tgtEl>
                                        <p:attrNameLst>
                                          <p:attrName>style.visibility</p:attrName>
                                        </p:attrNameLst>
                                      </p:cBhvr>
                                      <p:to>
                                        <p:strVal val="visible"/>
                                      </p:to>
                                    </p:set>
                                    <p:anim calcmode="lin" valueType="num">
                                      <p:cBhvr additive="base">
                                        <p:cTn dur="500"/>
                                        <p:tgtEl>
                                          <p:spTgt spid="1918"/>
                                        </p:tgtEl>
                                        <p:attrNameLst>
                                          <p:attrName>ppt_w</p:attrName>
                                        </p:attrNameLst>
                                      </p:cBhvr>
                                      <p:tavLst>
                                        <p:tav fmla="" tm="0">
                                          <p:val>
                                            <p:strVal val="0"/>
                                          </p:val>
                                        </p:tav>
                                        <p:tav fmla="" tm="100000">
                                          <p:val>
                                            <p:strVal val="#ppt_w"/>
                                          </p:val>
                                        </p:tav>
                                      </p:tavLst>
                                    </p:anim>
                                    <p:anim calcmode="lin" valueType="num">
                                      <p:cBhvr additive="base">
                                        <p:cTn dur="500"/>
                                        <p:tgtEl>
                                          <p:spTgt spid="191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2" name="Shape 1922"/>
        <p:cNvGrpSpPr/>
        <p:nvPr/>
      </p:nvGrpSpPr>
      <p:grpSpPr>
        <a:xfrm>
          <a:off x="0" y="0"/>
          <a:ext cx="0" cy="0"/>
          <a:chOff x="0" y="0"/>
          <a:chExt cx="0" cy="0"/>
        </a:xfrm>
      </p:grpSpPr>
      <p:sp>
        <p:nvSpPr>
          <p:cNvPr id="1923" name="Google Shape;1923;p177"/>
          <p:cNvSpPr txBox="1"/>
          <p:nvPr>
            <p:ph type="title"/>
          </p:nvPr>
        </p:nvSpPr>
        <p:spPr>
          <a:xfrm>
            <a:off x="0" y="116633"/>
            <a:ext cx="12192000" cy="725470"/>
          </a:xfrm>
          <a:prstGeom prst="rect">
            <a:avLst/>
          </a:prstGeom>
          <a:solidFill>
            <a:srgbClr val="FFFF00"/>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B0F0"/>
              </a:buClr>
              <a:buSzPts val="2800"/>
              <a:buFont typeface="Arial"/>
              <a:buNone/>
            </a:pPr>
            <a:r>
              <a:rPr b="1" lang="en-US" sz="2800">
                <a:solidFill>
                  <a:srgbClr val="00B0F0"/>
                </a:solidFill>
                <a:latin typeface="Arial"/>
                <a:ea typeface="Arial"/>
                <a:cs typeface="Arial"/>
                <a:sym typeface="Arial"/>
              </a:rPr>
              <a:t>ভোটের সামগ্রী জমা নেওয়ার ব্যবস্থাপনা</a:t>
            </a:r>
            <a:endParaRPr sz="2800">
              <a:solidFill>
                <a:srgbClr val="00B0F0"/>
              </a:solidFill>
              <a:latin typeface="Arial"/>
              <a:ea typeface="Arial"/>
              <a:cs typeface="Arial"/>
              <a:sym typeface="Arial"/>
            </a:endParaRPr>
          </a:p>
        </p:txBody>
      </p:sp>
      <p:sp>
        <p:nvSpPr>
          <p:cNvPr id="1924" name="Google Shape;1924;p177"/>
          <p:cNvSpPr txBox="1"/>
          <p:nvPr>
            <p:ph idx="1" type="body"/>
          </p:nvPr>
        </p:nvSpPr>
        <p:spPr>
          <a:xfrm>
            <a:off x="421341" y="1011874"/>
            <a:ext cx="11349318" cy="5544201"/>
          </a:xfrm>
          <a:prstGeom prst="rect">
            <a:avLst/>
          </a:prstGeom>
          <a:noFill/>
          <a:ln>
            <a:noFill/>
          </a:ln>
        </p:spPr>
        <p:txBody>
          <a:bodyPr anchorCtr="0" anchor="t" bIns="45700" lIns="91425" spcFirstLastPara="1" rIns="91425" wrap="square" tIns="45700">
            <a:noAutofit/>
          </a:bodyPr>
          <a:lstStyle/>
          <a:p>
            <a:pPr indent="-228600" lvl="0" marL="228600" rtl="0" algn="just">
              <a:lnSpc>
                <a:spcPct val="90000"/>
              </a:lnSpc>
              <a:spcBef>
                <a:spcPts val="0"/>
              </a:spcBef>
              <a:spcAft>
                <a:spcPts val="0"/>
              </a:spcAft>
              <a:buClr>
                <a:schemeClr val="dk1"/>
              </a:buClr>
              <a:buSzPts val="3000"/>
              <a:buChar char="•"/>
            </a:pPr>
            <a:r>
              <a:rPr lang="en-US" sz="3000">
                <a:latin typeface="Arial"/>
                <a:ea typeface="Arial"/>
                <a:cs typeface="Arial"/>
                <a:sym typeface="Arial"/>
              </a:rPr>
              <a:t>AC বা বিধানসভা ভিত্তিক নির্দিষ্ট সংখ্যক পোলিং ষ্টেশন পিছু কাউন্টার তৈরি করে ভোটের সামগ্রী জমা নেওয়ার ব্যবস্থা হবে। </a:t>
            </a:r>
            <a:endParaRPr sz="3000">
              <a:latin typeface="Arial"/>
              <a:ea typeface="Arial"/>
              <a:cs typeface="Arial"/>
              <a:sym typeface="Arial"/>
            </a:endParaRPr>
          </a:p>
          <a:p>
            <a:pPr indent="0" lvl="0" marL="0" rtl="0" algn="just">
              <a:lnSpc>
                <a:spcPct val="90000"/>
              </a:lnSpc>
              <a:spcBef>
                <a:spcPts val="0"/>
              </a:spcBef>
              <a:spcAft>
                <a:spcPts val="0"/>
              </a:spcAft>
              <a:buClr>
                <a:srgbClr val="C00000"/>
              </a:buClr>
              <a:buSzPts val="3000"/>
              <a:buChar char="•"/>
            </a:pPr>
            <a:r>
              <a:rPr lang="en-US" sz="3000">
                <a:solidFill>
                  <a:srgbClr val="C00000"/>
                </a:solidFill>
                <a:latin typeface="Arial"/>
                <a:ea typeface="Arial"/>
                <a:cs typeface="Arial"/>
                <a:sym typeface="Arial"/>
              </a:rPr>
              <a:t>চেকলিস্ট অনুযায়ী বিভিন্ন মালপত্র জমা নেওয়া হবে।</a:t>
            </a:r>
            <a:endParaRPr sz="3000">
              <a:solidFill>
                <a:srgbClr val="C00000"/>
              </a:solidFill>
              <a:latin typeface="Arial"/>
              <a:ea typeface="Arial"/>
              <a:cs typeface="Arial"/>
              <a:sym typeface="Arial"/>
            </a:endParaRPr>
          </a:p>
          <a:p>
            <a:pPr indent="-228600" lvl="0" marL="228600" rtl="0" algn="just">
              <a:lnSpc>
                <a:spcPct val="90000"/>
              </a:lnSpc>
              <a:spcBef>
                <a:spcPts val="0"/>
              </a:spcBef>
              <a:spcAft>
                <a:spcPts val="0"/>
              </a:spcAft>
              <a:buClr>
                <a:schemeClr val="dk1"/>
              </a:buClr>
              <a:buSzPts val="3000"/>
              <a:buChar char="•"/>
            </a:pPr>
            <a:r>
              <a:rPr lang="en-US" sz="3000">
                <a:latin typeface="Arial"/>
                <a:ea typeface="Arial"/>
                <a:cs typeface="Arial"/>
                <a:sym typeface="Arial"/>
              </a:rPr>
              <a:t>যেই স্টাফ জমা নিচ্ছেন তিনি ভাল করে খুঁটিয়ে দেখে তবেই জমা নেবেন।</a:t>
            </a:r>
            <a:endParaRPr/>
          </a:p>
          <a:p>
            <a:pPr indent="-228600" lvl="0" marL="228600" rtl="0" algn="just">
              <a:lnSpc>
                <a:spcPct val="90000"/>
              </a:lnSpc>
              <a:spcBef>
                <a:spcPts val="0"/>
              </a:spcBef>
              <a:spcAft>
                <a:spcPts val="0"/>
              </a:spcAft>
              <a:buClr>
                <a:srgbClr val="C00000"/>
              </a:buClr>
              <a:buSzPts val="3000"/>
              <a:buChar char="•"/>
            </a:pPr>
            <a:r>
              <a:rPr lang="en-US" sz="3000">
                <a:solidFill>
                  <a:srgbClr val="C00000"/>
                </a:solidFill>
                <a:latin typeface="Arial"/>
                <a:ea typeface="Arial"/>
                <a:cs typeface="Arial"/>
                <a:sym typeface="Arial"/>
              </a:rPr>
              <a:t>ওই পোলিং ষ্টেশনের মালপত্র ওই কাউন্টারেই জমা নেওয়ার কথা কি না</a:t>
            </a:r>
            <a:endParaRPr sz="3000">
              <a:solidFill>
                <a:srgbClr val="C00000"/>
              </a:solidFill>
              <a:latin typeface="Arial"/>
              <a:ea typeface="Arial"/>
              <a:cs typeface="Arial"/>
              <a:sym typeface="Arial"/>
            </a:endParaRPr>
          </a:p>
          <a:p>
            <a:pPr indent="0" lvl="0" marL="0" rtl="0" algn="just">
              <a:lnSpc>
                <a:spcPct val="90000"/>
              </a:lnSpc>
              <a:spcBef>
                <a:spcPts val="0"/>
              </a:spcBef>
              <a:spcAft>
                <a:spcPts val="0"/>
              </a:spcAft>
              <a:buClr>
                <a:schemeClr val="dk1"/>
              </a:buClr>
              <a:buSzPts val="3000"/>
              <a:buChar char="•"/>
            </a:pPr>
            <a:r>
              <a:rPr lang="en-US" sz="3000">
                <a:latin typeface="Arial"/>
                <a:ea typeface="Arial"/>
                <a:cs typeface="Arial"/>
                <a:sym typeface="Arial"/>
              </a:rPr>
              <a:t>BU/CU/VVPAT সিল করা আছে।</a:t>
            </a:r>
            <a:endParaRPr sz="3000">
              <a:latin typeface="Arial"/>
              <a:ea typeface="Arial"/>
              <a:cs typeface="Arial"/>
              <a:sym typeface="Arial"/>
            </a:endParaRPr>
          </a:p>
          <a:p>
            <a:pPr indent="0" lvl="0" marL="0" rtl="0" algn="just">
              <a:lnSpc>
                <a:spcPct val="90000"/>
              </a:lnSpc>
              <a:spcBef>
                <a:spcPts val="0"/>
              </a:spcBef>
              <a:spcAft>
                <a:spcPts val="0"/>
              </a:spcAft>
              <a:buClr>
                <a:srgbClr val="C00000"/>
              </a:buClr>
              <a:buSzPts val="3000"/>
              <a:buChar char="•"/>
            </a:pPr>
            <a:r>
              <a:rPr lang="en-US" sz="3000">
                <a:solidFill>
                  <a:srgbClr val="C00000"/>
                </a:solidFill>
                <a:latin typeface="Arial"/>
                <a:ea typeface="Arial"/>
                <a:cs typeface="Arial"/>
                <a:sym typeface="Arial"/>
              </a:rPr>
              <a:t>EVM Receipt Register অনুসারে BU/CU/VVPAT এর নম্বর মিলছে।</a:t>
            </a:r>
            <a:endParaRPr sz="3000">
              <a:solidFill>
                <a:srgbClr val="C00000"/>
              </a:solidFill>
              <a:latin typeface="Arial"/>
              <a:ea typeface="Arial"/>
              <a:cs typeface="Arial"/>
              <a:sym typeface="Arial"/>
            </a:endParaRPr>
          </a:p>
          <a:p>
            <a:pPr indent="0" lvl="0" marL="0" rtl="0" algn="just">
              <a:lnSpc>
                <a:spcPct val="90000"/>
              </a:lnSpc>
              <a:spcBef>
                <a:spcPts val="0"/>
              </a:spcBef>
              <a:spcAft>
                <a:spcPts val="0"/>
              </a:spcAft>
              <a:buClr>
                <a:schemeClr val="dk1"/>
              </a:buClr>
              <a:buSzPts val="3000"/>
              <a:buChar char="•"/>
            </a:pPr>
            <a:r>
              <a:rPr lang="en-US" sz="3000">
                <a:latin typeface="Arial"/>
                <a:ea typeface="Arial"/>
                <a:cs typeface="Arial"/>
                <a:sym typeface="Arial"/>
              </a:rPr>
              <a:t>EVM Receipt Register এ প্রিসাইডিং অফিসারের সই রয়েছে।</a:t>
            </a:r>
            <a:endParaRPr sz="3000">
              <a:latin typeface="Arial"/>
              <a:ea typeface="Arial"/>
              <a:cs typeface="Arial"/>
              <a:sym typeface="Arial"/>
            </a:endParaRPr>
          </a:p>
          <a:p>
            <a:pPr indent="0" lvl="0" marL="0" rtl="0" algn="just">
              <a:lnSpc>
                <a:spcPct val="90000"/>
              </a:lnSpc>
              <a:spcBef>
                <a:spcPts val="0"/>
              </a:spcBef>
              <a:spcAft>
                <a:spcPts val="0"/>
              </a:spcAft>
              <a:buClr>
                <a:srgbClr val="C00000"/>
              </a:buClr>
              <a:buSzPts val="3000"/>
              <a:buChar char="•"/>
            </a:pPr>
            <a:r>
              <a:rPr lang="en-US" sz="3000">
                <a:solidFill>
                  <a:srgbClr val="C00000"/>
                </a:solidFill>
                <a:latin typeface="Arial"/>
                <a:ea typeface="Arial"/>
                <a:cs typeface="Arial"/>
                <a:sym typeface="Arial"/>
              </a:rPr>
              <a:t>17C  তে উল্লিখিত ভোটের সংখ্যার সাথে 17Aতে মিল রয়েছে।</a:t>
            </a:r>
            <a:endParaRPr/>
          </a:p>
          <a:p>
            <a:pPr indent="-228600" lvl="0" marL="228600" rtl="0" algn="just">
              <a:lnSpc>
                <a:spcPct val="90000"/>
              </a:lnSpc>
              <a:spcBef>
                <a:spcPts val="0"/>
              </a:spcBef>
              <a:spcAft>
                <a:spcPts val="0"/>
              </a:spcAft>
              <a:buClr>
                <a:schemeClr val="dk1"/>
              </a:buClr>
              <a:buSzPts val="3000"/>
              <a:buChar char="•"/>
            </a:pPr>
            <a:r>
              <a:rPr lang="en-US" sz="3000">
                <a:latin typeface="Arial"/>
                <a:ea typeface="Arial"/>
                <a:cs typeface="Arial"/>
                <a:sym typeface="Arial"/>
              </a:rPr>
              <a:t>প্রিসাইডিং অফিসারের ডায়েরি ঠিক ঠাক ভাবে পুরন করা হয়েছে এবং সেখানে VISIT SHEET জুড়ে দেওয়া হয়েছে।</a:t>
            </a:r>
            <a:endParaRPr sz="3000">
              <a:latin typeface="Arial"/>
              <a:ea typeface="Arial"/>
              <a:cs typeface="Arial"/>
              <a:sym typeface="Arial"/>
            </a:endParaRPr>
          </a:p>
          <a:p>
            <a:pPr indent="0" lvl="0" marL="0" rtl="0" algn="just">
              <a:lnSpc>
                <a:spcPct val="90000"/>
              </a:lnSpc>
              <a:spcBef>
                <a:spcPts val="0"/>
              </a:spcBef>
              <a:spcAft>
                <a:spcPts val="0"/>
              </a:spcAft>
              <a:buClr>
                <a:srgbClr val="C00000"/>
              </a:buClr>
              <a:buSzPts val="3000"/>
              <a:buChar char="•"/>
            </a:pPr>
            <a:r>
              <a:rPr lang="en-US" sz="3000">
                <a:solidFill>
                  <a:srgbClr val="C00000"/>
                </a:solidFill>
                <a:latin typeface="Arial"/>
                <a:ea typeface="Arial"/>
                <a:cs typeface="Arial"/>
                <a:sym typeface="Arial"/>
              </a:rPr>
              <a:t>পোলিং এজেন্টদের 17C দেওয়া হয়েছে।</a:t>
            </a:r>
            <a:endParaRPr/>
          </a:p>
          <a:p>
            <a:pPr indent="0" lvl="0" marL="0" rtl="0" algn="just">
              <a:lnSpc>
                <a:spcPct val="90000"/>
              </a:lnSpc>
              <a:spcBef>
                <a:spcPts val="0"/>
              </a:spcBef>
              <a:spcAft>
                <a:spcPts val="0"/>
              </a:spcAft>
              <a:buClr>
                <a:schemeClr val="dk1"/>
              </a:buClr>
              <a:buSzPts val="3000"/>
              <a:buChar char="•"/>
            </a:pPr>
            <a:r>
              <a:rPr lang="en-US" sz="3000">
                <a:latin typeface="Arial"/>
                <a:ea typeface="Arial"/>
                <a:cs typeface="Arial"/>
                <a:sym typeface="Arial"/>
              </a:rPr>
              <a:t>মক পোলের ব্যালট স্লিপযুক্ত </a:t>
            </a:r>
            <a:r>
              <a:rPr lang="en-US" sz="3000" strike="sngStrike">
                <a:solidFill>
                  <a:srgbClr val="C00000"/>
                </a:solidFill>
                <a:latin typeface="Arial"/>
                <a:ea typeface="Arial"/>
                <a:cs typeface="Arial"/>
                <a:sym typeface="Arial"/>
              </a:rPr>
              <a:t>প্লাস্টিকের বাক্স </a:t>
            </a:r>
            <a:r>
              <a:rPr lang="en-US" sz="3000">
                <a:solidFill>
                  <a:srgbClr val="00B050"/>
                </a:solidFill>
                <a:latin typeface="Arial"/>
                <a:ea typeface="Arial"/>
                <a:cs typeface="Arial"/>
                <a:sym typeface="Arial"/>
              </a:rPr>
              <a:t>খাম I</a:t>
            </a:r>
            <a:endParaRPr sz="3000" strike="sngStrike">
              <a:solidFill>
                <a:srgbClr val="C00000"/>
              </a:solidFill>
              <a:latin typeface="Arial"/>
              <a:ea typeface="Arial"/>
              <a:cs typeface="Arial"/>
              <a:sym typeface="Arial"/>
            </a:endParaRPr>
          </a:p>
          <a:p>
            <a:pPr indent="0" lvl="0" marL="0" rtl="0" algn="just">
              <a:lnSpc>
                <a:spcPct val="90000"/>
              </a:lnSpc>
              <a:spcBef>
                <a:spcPts val="0"/>
              </a:spcBef>
              <a:spcAft>
                <a:spcPts val="0"/>
              </a:spcAft>
              <a:buClr>
                <a:schemeClr val="dk1"/>
              </a:buClr>
              <a:buSzPts val="2400"/>
              <a:buNone/>
            </a:pPr>
            <a:r>
              <a:t/>
            </a:r>
            <a:endParaRPr sz="2400"/>
          </a:p>
          <a:p>
            <a:pPr indent="152400" lvl="0" marL="0" rtl="0" algn="just">
              <a:lnSpc>
                <a:spcPct val="90000"/>
              </a:lnSpc>
              <a:spcBef>
                <a:spcPts val="0"/>
              </a:spcBef>
              <a:spcAft>
                <a:spcPts val="0"/>
              </a:spcAft>
              <a:buClr>
                <a:schemeClr val="dk1"/>
              </a:buClr>
              <a:buSzPts val="2400"/>
              <a:buNone/>
            </a:pPr>
            <a:r>
              <a:t/>
            </a:r>
            <a:endParaRPr sz="2400"/>
          </a:p>
          <a:p>
            <a:pPr indent="152400" lvl="0" marL="0" rtl="0" algn="just">
              <a:lnSpc>
                <a:spcPct val="90000"/>
              </a:lnSpc>
              <a:spcBef>
                <a:spcPts val="0"/>
              </a:spcBef>
              <a:spcAft>
                <a:spcPts val="0"/>
              </a:spcAft>
              <a:buClr>
                <a:schemeClr val="dk1"/>
              </a:buClr>
              <a:buSzPts val="2400"/>
              <a:buNone/>
            </a:pPr>
            <a:r>
              <a:t/>
            </a:r>
            <a:endParaRPr sz="2400"/>
          </a:p>
        </p:txBody>
      </p:sp>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8" name="Shape 1928"/>
        <p:cNvGrpSpPr/>
        <p:nvPr/>
      </p:nvGrpSpPr>
      <p:grpSpPr>
        <a:xfrm>
          <a:off x="0" y="0"/>
          <a:ext cx="0" cy="0"/>
          <a:chOff x="0" y="0"/>
          <a:chExt cx="0" cy="0"/>
        </a:xfrm>
      </p:grpSpPr>
      <p:sp>
        <p:nvSpPr>
          <p:cNvPr id="1929" name="Google Shape;1929;p178"/>
          <p:cNvSpPr txBox="1"/>
          <p:nvPr>
            <p:ph idx="1" type="body"/>
          </p:nvPr>
        </p:nvSpPr>
        <p:spPr>
          <a:xfrm>
            <a:off x="712694" y="249382"/>
            <a:ext cx="11255188" cy="6433806"/>
          </a:xfrm>
          <a:prstGeom prst="rect">
            <a:avLst/>
          </a:prstGeom>
          <a:noFill/>
          <a:ln>
            <a:noFill/>
          </a:ln>
        </p:spPr>
        <p:txBody>
          <a:bodyPr anchorCtr="0" anchor="t" bIns="45700" lIns="91425" spcFirstLastPara="1" rIns="91425" wrap="square" tIns="45700">
            <a:noAutofit/>
          </a:bodyPr>
          <a:lstStyle/>
          <a:p>
            <a:pPr indent="-228600" lvl="0" marL="228600" rtl="0" algn="just">
              <a:lnSpc>
                <a:spcPct val="90000"/>
              </a:lnSpc>
              <a:spcBef>
                <a:spcPts val="0"/>
              </a:spcBef>
              <a:spcAft>
                <a:spcPts val="0"/>
              </a:spcAft>
              <a:buClr>
                <a:schemeClr val="dk1"/>
              </a:buClr>
              <a:buSzPts val="2400"/>
              <a:buChar char="•"/>
            </a:pPr>
            <a:r>
              <a:rPr lang="en-US" sz="2400">
                <a:latin typeface="Arial"/>
                <a:ea typeface="Arial"/>
                <a:cs typeface="Arial"/>
                <a:sym typeface="Arial"/>
              </a:rPr>
              <a:t>প্রিসাইডিং অফিসারের ADDITIONAL FORMAT REPORT জমা হয়েছে।</a:t>
            </a:r>
            <a:endParaRPr/>
          </a:p>
          <a:p>
            <a:pPr indent="-228600" lvl="0" marL="228600" rtl="0" algn="just">
              <a:lnSpc>
                <a:spcPct val="90000"/>
              </a:lnSpc>
              <a:spcBef>
                <a:spcPts val="1000"/>
              </a:spcBef>
              <a:spcAft>
                <a:spcPts val="0"/>
              </a:spcAft>
              <a:buClr>
                <a:srgbClr val="C00000"/>
              </a:buClr>
              <a:buSzPts val="2400"/>
              <a:buChar char="•"/>
            </a:pPr>
            <a:r>
              <a:rPr lang="en-US" sz="2400">
                <a:solidFill>
                  <a:srgbClr val="C00000"/>
                </a:solidFill>
                <a:latin typeface="Arial"/>
                <a:ea typeface="Arial"/>
                <a:cs typeface="Arial"/>
                <a:sym typeface="Arial"/>
              </a:rPr>
              <a:t>প্রিসাইডিং অফিসারের ডায়েরি- 1 কপি, সিল থাকবে না।</a:t>
            </a:r>
            <a:endParaRPr sz="2400">
              <a:solidFill>
                <a:srgbClr val="C00000"/>
              </a:solidFill>
              <a:latin typeface="Arial"/>
              <a:ea typeface="Arial"/>
              <a:cs typeface="Arial"/>
              <a:sym typeface="Arial"/>
            </a:endParaRPr>
          </a:p>
          <a:p>
            <a:pPr indent="-228600" lvl="0" marL="228600" rtl="0" algn="just">
              <a:lnSpc>
                <a:spcPct val="90000"/>
              </a:lnSpc>
              <a:spcBef>
                <a:spcPts val="1000"/>
              </a:spcBef>
              <a:spcAft>
                <a:spcPts val="0"/>
              </a:spcAft>
              <a:buClr>
                <a:schemeClr val="dk1"/>
              </a:buClr>
              <a:buSzPts val="2400"/>
              <a:buChar char="•"/>
            </a:pPr>
            <a:r>
              <a:rPr lang="en-US" sz="2400">
                <a:latin typeface="Arial"/>
                <a:ea typeface="Arial"/>
                <a:cs typeface="Arial"/>
                <a:sym typeface="Arial"/>
              </a:rPr>
              <a:t>Form 17C- 2 কপি, 1 টি সিল করা অপরটি সিল ছাড়া</a:t>
            </a:r>
            <a:endParaRPr sz="2400">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2400"/>
              <a:buChar char="•"/>
            </a:pPr>
            <a:r>
              <a:rPr lang="en-US" sz="2400">
                <a:solidFill>
                  <a:srgbClr val="C00000"/>
                </a:solidFill>
                <a:latin typeface="Arial"/>
                <a:ea typeface="Arial"/>
                <a:cs typeface="Arial"/>
                <a:sym typeface="Arial"/>
              </a:rPr>
              <a:t>প্রিসাইডিং অফিসারের ঘোষণাপত্র বা DECLARATION-ANNEXURE VII –  1 কপি সিল ছাড়া</a:t>
            </a:r>
            <a:endParaRPr sz="2400">
              <a:solidFill>
                <a:srgbClr val="C00000"/>
              </a:solidFill>
              <a:latin typeface="Arial"/>
              <a:ea typeface="Arial"/>
              <a:cs typeface="Arial"/>
              <a:sym typeface="Arial"/>
            </a:endParaRPr>
          </a:p>
          <a:p>
            <a:pPr indent="-228600" lvl="0" marL="228600" rtl="0" algn="just">
              <a:lnSpc>
                <a:spcPct val="90000"/>
              </a:lnSpc>
              <a:spcBef>
                <a:spcPts val="1000"/>
              </a:spcBef>
              <a:spcAft>
                <a:spcPts val="0"/>
              </a:spcAft>
              <a:buClr>
                <a:schemeClr val="dk1"/>
              </a:buClr>
              <a:buSzPts val="2400"/>
              <a:buChar char="•"/>
            </a:pPr>
            <a:r>
              <a:rPr lang="en-US" sz="2400">
                <a:latin typeface="Arial"/>
                <a:ea typeface="Arial"/>
                <a:cs typeface="Arial"/>
                <a:sym typeface="Arial"/>
              </a:rPr>
              <a:t>VISIT SHEET-  1 কপি সিল ছাড়া</a:t>
            </a:r>
            <a:endParaRPr sz="2400">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2400"/>
              <a:buChar char="•"/>
            </a:pPr>
            <a:r>
              <a:rPr lang="en-US" sz="2400">
                <a:solidFill>
                  <a:srgbClr val="C00000"/>
                </a:solidFill>
                <a:latin typeface="Arial"/>
                <a:ea typeface="Arial"/>
                <a:cs typeface="Arial"/>
                <a:sym typeface="Arial"/>
              </a:rPr>
              <a:t>PS-05A- 1কপি সিল ছাড়া</a:t>
            </a:r>
            <a:endParaRPr/>
          </a:p>
          <a:p>
            <a:pPr indent="-228600" lvl="0" marL="228600" rtl="0" algn="just">
              <a:lnSpc>
                <a:spcPct val="90000"/>
              </a:lnSpc>
              <a:spcBef>
                <a:spcPts val="1000"/>
              </a:spcBef>
              <a:spcAft>
                <a:spcPts val="0"/>
              </a:spcAft>
              <a:buClr>
                <a:schemeClr val="dk1"/>
              </a:buClr>
              <a:buSzPts val="2400"/>
              <a:buChar char="•"/>
            </a:pPr>
            <a:r>
              <a:rPr lang="en-US" sz="2400">
                <a:latin typeface="Arial"/>
                <a:ea typeface="Arial"/>
                <a:cs typeface="Arial"/>
                <a:sym typeface="Arial"/>
              </a:rPr>
              <a:t>17A</a:t>
            </a:r>
            <a:endParaRPr/>
          </a:p>
          <a:p>
            <a:pPr indent="-228600" lvl="0" marL="228600" rtl="0" algn="just">
              <a:lnSpc>
                <a:spcPct val="90000"/>
              </a:lnSpc>
              <a:spcBef>
                <a:spcPts val="1000"/>
              </a:spcBef>
              <a:spcAft>
                <a:spcPts val="0"/>
              </a:spcAft>
              <a:buClr>
                <a:srgbClr val="C00000"/>
              </a:buClr>
              <a:buSzPts val="2400"/>
              <a:buChar char="•"/>
            </a:pPr>
            <a:r>
              <a:rPr lang="en-US" sz="2400">
                <a:solidFill>
                  <a:srgbClr val="C00000"/>
                </a:solidFill>
                <a:latin typeface="Arial"/>
                <a:ea typeface="Arial"/>
                <a:cs typeface="Arial"/>
                <a:sym typeface="Arial"/>
              </a:rPr>
              <a:t>16 PT OBSERVER REPORT</a:t>
            </a:r>
            <a:endParaRPr/>
          </a:p>
          <a:p>
            <a:pPr indent="-228600" lvl="0" marL="228600" rtl="0" algn="just">
              <a:lnSpc>
                <a:spcPct val="90000"/>
              </a:lnSpc>
              <a:spcBef>
                <a:spcPts val="1000"/>
              </a:spcBef>
              <a:spcAft>
                <a:spcPts val="0"/>
              </a:spcAft>
              <a:buClr>
                <a:schemeClr val="dk1"/>
              </a:buClr>
              <a:buSzPts val="2400"/>
              <a:buChar char="•"/>
            </a:pPr>
            <a:r>
              <a:rPr lang="en-US" sz="2400">
                <a:latin typeface="Arial"/>
                <a:ea typeface="Arial"/>
                <a:cs typeface="Arial"/>
                <a:sym typeface="Arial"/>
              </a:rPr>
              <a:t>Pr.O’s Report Part 1 &amp; 3 must. 2, 4, 5 (If applicable) </a:t>
            </a:r>
            <a:endParaRPr/>
          </a:p>
          <a:p>
            <a:pPr indent="-228600" lvl="0" marL="228600" rtl="0" algn="just">
              <a:lnSpc>
                <a:spcPct val="90000"/>
              </a:lnSpc>
              <a:spcBef>
                <a:spcPts val="1000"/>
              </a:spcBef>
              <a:spcAft>
                <a:spcPts val="0"/>
              </a:spcAft>
              <a:buClr>
                <a:srgbClr val="C00000"/>
              </a:buClr>
              <a:buSzPts val="2400"/>
              <a:buChar char="•"/>
            </a:pPr>
            <a:r>
              <a:rPr lang="en-US" sz="2400">
                <a:solidFill>
                  <a:srgbClr val="C00000"/>
                </a:solidFill>
                <a:latin typeface="Arial"/>
                <a:ea typeface="Arial"/>
                <a:cs typeface="Arial"/>
                <a:sym typeface="Arial"/>
              </a:rPr>
              <a:t>LOG SHEET OF CAMERA</a:t>
            </a:r>
            <a:endParaRPr/>
          </a:p>
          <a:p>
            <a:pPr indent="-228600" lvl="0" marL="228600" rtl="0" algn="just">
              <a:lnSpc>
                <a:spcPct val="90000"/>
              </a:lnSpc>
              <a:spcBef>
                <a:spcPts val="1000"/>
              </a:spcBef>
              <a:spcAft>
                <a:spcPts val="0"/>
              </a:spcAft>
              <a:buClr>
                <a:schemeClr val="dk1"/>
              </a:buClr>
              <a:buSzPts val="2400"/>
              <a:buChar char="•"/>
            </a:pPr>
            <a:r>
              <a:rPr lang="en-US" sz="2400">
                <a:latin typeface="Arial"/>
                <a:ea typeface="Arial"/>
                <a:cs typeface="Arial"/>
                <a:sym typeface="Arial"/>
              </a:rPr>
              <a:t>POLLING AGENT MOVEMENT SHEET </a:t>
            </a:r>
            <a:endParaRPr/>
          </a:p>
          <a:p>
            <a:pPr indent="-228600" lvl="0" marL="228600" rtl="0" algn="just">
              <a:lnSpc>
                <a:spcPct val="90000"/>
              </a:lnSpc>
              <a:spcBef>
                <a:spcPts val="1000"/>
              </a:spcBef>
              <a:spcAft>
                <a:spcPts val="0"/>
              </a:spcAft>
              <a:buClr>
                <a:srgbClr val="C00000"/>
              </a:buClr>
              <a:buSzPts val="2400"/>
              <a:buChar char="•"/>
            </a:pPr>
            <a:r>
              <a:rPr lang="en-US" sz="2400">
                <a:solidFill>
                  <a:srgbClr val="C00000"/>
                </a:solidFill>
                <a:latin typeface="Arial"/>
                <a:ea typeface="Arial"/>
                <a:cs typeface="Arial"/>
                <a:sym typeface="Arial"/>
              </a:rPr>
              <a:t>FORM 14A</a:t>
            </a:r>
            <a:endParaRPr sz="1400">
              <a:solidFill>
                <a:srgbClr val="C00000"/>
              </a:solidFill>
              <a:latin typeface="Arial"/>
              <a:ea typeface="Arial"/>
              <a:cs typeface="Arial"/>
              <a:sym typeface="Arial"/>
            </a:endParaRPr>
          </a:p>
          <a:p>
            <a:pPr indent="-76200" lvl="0" marL="228600" rtl="0" algn="just">
              <a:lnSpc>
                <a:spcPct val="90000"/>
              </a:lnSpc>
              <a:spcBef>
                <a:spcPts val="1000"/>
              </a:spcBef>
              <a:spcAft>
                <a:spcPts val="0"/>
              </a:spcAft>
              <a:buClr>
                <a:schemeClr val="dk1"/>
              </a:buClr>
              <a:buSzPts val="2400"/>
              <a:buNone/>
            </a:pPr>
            <a:r>
              <a:t/>
            </a:r>
            <a:endParaRPr sz="2400"/>
          </a:p>
          <a:p>
            <a:pPr indent="-76200" lvl="0" marL="228600" rtl="0" algn="just">
              <a:lnSpc>
                <a:spcPct val="90000"/>
              </a:lnSpc>
              <a:spcBef>
                <a:spcPts val="1000"/>
              </a:spcBef>
              <a:spcAft>
                <a:spcPts val="0"/>
              </a:spcAft>
              <a:buClr>
                <a:schemeClr val="dk1"/>
              </a:buClr>
              <a:buSzPts val="2400"/>
              <a:buNone/>
            </a:pPr>
            <a:r>
              <a:t/>
            </a:r>
            <a:endParaRPr sz="2400"/>
          </a:p>
        </p:txBody>
      </p:sp>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3" name="Shape 1933"/>
        <p:cNvGrpSpPr/>
        <p:nvPr/>
      </p:nvGrpSpPr>
      <p:grpSpPr>
        <a:xfrm>
          <a:off x="0" y="0"/>
          <a:ext cx="0" cy="0"/>
          <a:chOff x="0" y="0"/>
          <a:chExt cx="0" cy="0"/>
        </a:xfrm>
      </p:grpSpPr>
      <p:sp>
        <p:nvSpPr>
          <p:cNvPr id="1934" name="Google Shape;1934;p179"/>
          <p:cNvSpPr txBox="1"/>
          <p:nvPr>
            <p:ph type="title"/>
          </p:nvPr>
        </p:nvSpPr>
        <p:spPr>
          <a:xfrm>
            <a:off x="387927" y="285751"/>
            <a:ext cx="11074400" cy="101657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Arial"/>
              <a:buNone/>
            </a:pPr>
            <a:r>
              <a:rPr b="1" lang="en-US" sz="3375">
                <a:solidFill>
                  <a:srgbClr val="00B0F0"/>
                </a:solidFill>
                <a:latin typeface="Arial"/>
                <a:ea typeface="Arial"/>
                <a:cs typeface="Arial"/>
                <a:sym typeface="Arial"/>
              </a:rPr>
              <a:t>RC তে SPECIAL COUNTER</a:t>
            </a:r>
            <a:br>
              <a:rPr lang="en-US" sz="3200">
                <a:latin typeface="Arial"/>
                <a:ea typeface="Arial"/>
                <a:cs typeface="Arial"/>
                <a:sym typeface="Arial"/>
              </a:rPr>
            </a:br>
            <a:r>
              <a:rPr b="1" lang="en-US" sz="3200">
                <a:solidFill>
                  <a:srgbClr val="385623"/>
                </a:solidFill>
                <a:latin typeface="Arial"/>
                <a:ea typeface="Arial"/>
                <a:cs typeface="Arial"/>
                <a:sym typeface="Arial"/>
              </a:rPr>
              <a:t>এই কাউন্টার গুলোর ওপরে নির্দিষ্ট পোলিং স্টেশনের নম্বর এবং নাম লেখা থাকবে</a:t>
            </a:r>
            <a:endParaRPr b="1">
              <a:solidFill>
                <a:srgbClr val="385623"/>
              </a:solidFill>
              <a:latin typeface="Arial"/>
              <a:ea typeface="Arial"/>
              <a:cs typeface="Arial"/>
              <a:sym typeface="Arial"/>
            </a:endParaRPr>
          </a:p>
        </p:txBody>
      </p:sp>
      <p:sp>
        <p:nvSpPr>
          <p:cNvPr id="1935" name="Google Shape;1935;p179"/>
          <p:cNvSpPr txBox="1"/>
          <p:nvPr>
            <p:ph idx="1" type="body"/>
          </p:nvPr>
        </p:nvSpPr>
        <p:spPr>
          <a:xfrm>
            <a:off x="282388" y="1428751"/>
            <a:ext cx="11658600" cy="5286413"/>
          </a:xfrm>
          <a:prstGeom prst="rect">
            <a:avLst/>
          </a:prstGeom>
          <a:noFill/>
          <a:ln>
            <a:noFill/>
          </a:ln>
        </p:spPr>
        <p:txBody>
          <a:bodyPr anchorCtr="0" anchor="t" bIns="45700" lIns="91425" spcFirstLastPara="1" rIns="91425" wrap="square" tIns="45700">
            <a:normAutofit/>
          </a:bodyPr>
          <a:lstStyle/>
          <a:p>
            <a:pPr indent="-228600" lvl="0" marL="675005" rtl="0" algn="just">
              <a:lnSpc>
                <a:spcPct val="90000"/>
              </a:lnSpc>
              <a:spcBef>
                <a:spcPts val="0"/>
              </a:spcBef>
              <a:spcAft>
                <a:spcPts val="0"/>
              </a:spcAft>
              <a:buClr>
                <a:schemeClr val="dk1"/>
              </a:buClr>
              <a:buSzPts val="2400"/>
              <a:buChar char="•"/>
            </a:pPr>
            <a:r>
              <a:rPr lang="en-US" sz="2400">
                <a:latin typeface="Arial"/>
                <a:ea typeface="Arial"/>
                <a:cs typeface="Arial"/>
                <a:sym typeface="Arial"/>
              </a:rPr>
              <a:t>কিছু বিশেষ কাউন্টার থাকবে যেখানে সেই সব বুথের মালপত্র জমা পড়বে যেখানে</a:t>
            </a:r>
            <a:endParaRPr/>
          </a:p>
          <a:p>
            <a:pPr indent="-76200" lvl="0" marL="675005" rtl="0" algn="just">
              <a:lnSpc>
                <a:spcPct val="90000"/>
              </a:lnSpc>
              <a:spcBef>
                <a:spcPts val="1000"/>
              </a:spcBef>
              <a:spcAft>
                <a:spcPts val="0"/>
              </a:spcAft>
              <a:buClr>
                <a:schemeClr val="dk1"/>
              </a:buClr>
              <a:buSzPts val="2400"/>
              <a:buNone/>
            </a:pPr>
            <a:r>
              <a:t/>
            </a:r>
            <a:endParaRPr sz="2400">
              <a:latin typeface="Arial"/>
              <a:ea typeface="Arial"/>
              <a:cs typeface="Arial"/>
              <a:sym typeface="Arial"/>
            </a:endParaRPr>
          </a:p>
          <a:p>
            <a:pPr indent="-228600" lvl="0" marL="723900" rtl="0" algn="just">
              <a:lnSpc>
                <a:spcPct val="90000"/>
              </a:lnSpc>
              <a:spcBef>
                <a:spcPts val="1000"/>
              </a:spcBef>
              <a:spcAft>
                <a:spcPts val="0"/>
              </a:spcAft>
              <a:buClr>
                <a:srgbClr val="C00000"/>
              </a:buClr>
              <a:buSzPts val="2400"/>
              <a:buChar char="•"/>
            </a:pPr>
            <a:r>
              <a:rPr lang="en-US" sz="2400">
                <a:solidFill>
                  <a:srgbClr val="C00000"/>
                </a:solidFill>
                <a:latin typeface="Arial"/>
                <a:ea typeface="Arial"/>
                <a:cs typeface="Arial"/>
                <a:sym typeface="Arial"/>
              </a:rPr>
              <a:t>কোনো অভিযোগ জমা পড়েছে</a:t>
            </a:r>
            <a:endParaRPr/>
          </a:p>
          <a:p>
            <a:pPr indent="-76200" lvl="0" marL="723900" rtl="0" algn="just">
              <a:lnSpc>
                <a:spcPct val="90000"/>
              </a:lnSpc>
              <a:spcBef>
                <a:spcPts val="1000"/>
              </a:spcBef>
              <a:spcAft>
                <a:spcPts val="0"/>
              </a:spcAft>
              <a:buClr>
                <a:schemeClr val="dk1"/>
              </a:buClr>
              <a:buSzPts val="2400"/>
              <a:buNone/>
            </a:pPr>
            <a:r>
              <a:t/>
            </a:r>
            <a:endParaRPr sz="2400">
              <a:latin typeface="Arial"/>
              <a:ea typeface="Arial"/>
              <a:cs typeface="Arial"/>
              <a:sym typeface="Arial"/>
            </a:endParaRPr>
          </a:p>
          <a:p>
            <a:pPr indent="-228600" lvl="0" marL="723900" rtl="0" algn="just">
              <a:lnSpc>
                <a:spcPct val="90000"/>
              </a:lnSpc>
              <a:spcBef>
                <a:spcPts val="1000"/>
              </a:spcBef>
              <a:spcAft>
                <a:spcPts val="0"/>
              </a:spcAft>
              <a:buClr>
                <a:schemeClr val="dk1"/>
              </a:buClr>
              <a:buSzPts val="2400"/>
              <a:buChar char="•"/>
            </a:pPr>
            <a:r>
              <a:rPr lang="en-US" sz="2400">
                <a:latin typeface="Arial"/>
                <a:ea typeface="Arial"/>
                <a:cs typeface="Arial"/>
                <a:sym typeface="Arial"/>
              </a:rPr>
              <a:t>গুরুত্বপূর্ণ কিছু যেমন হিংসাত্মক কোনো ঘটনা, EVMভাঙচুর ইত্যাদি ঘটেছে।</a:t>
            </a:r>
            <a:endParaRPr/>
          </a:p>
          <a:p>
            <a:pPr indent="-76200" lvl="0" marL="723900" rtl="0" algn="just">
              <a:lnSpc>
                <a:spcPct val="90000"/>
              </a:lnSpc>
              <a:spcBef>
                <a:spcPts val="1000"/>
              </a:spcBef>
              <a:spcAft>
                <a:spcPts val="0"/>
              </a:spcAft>
              <a:buClr>
                <a:schemeClr val="dk1"/>
              </a:buClr>
              <a:buSzPts val="2400"/>
              <a:buNone/>
            </a:pPr>
            <a:r>
              <a:t/>
            </a:r>
            <a:endParaRPr sz="2400">
              <a:latin typeface="Arial"/>
              <a:ea typeface="Arial"/>
              <a:cs typeface="Arial"/>
              <a:sym typeface="Arial"/>
            </a:endParaRPr>
          </a:p>
          <a:p>
            <a:pPr indent="-228600" lvl="0" marL="723900" rtl="0" algn="just">
              <a:lnSpc>
                <a:spcPct val="90000"/>
              </a:lnSpc>
              <a:spcBef>
                <a:spcPts val="1000"/>
              </a:spcBef>
              <a:spcAft>
                <a:spcPts val="0"/>
              </a:spcAft>
              <a:buClr>
                <a:srgbClr val="C00000"/>
              </a:buClr>
              <a:buSzPts val="2400"/>
              <a:buChar char="•"/>
            </a:pPr>
            <a:r>
              <a:rPr lang="en-US" sz="2400">
                <a:solidFill>
                  <a:srgbClr val="C00000"/>
                </a:solidFill>
                <a:latin typeface="Arial"/>
                <a:ea typeface="Arial"/>
                <a:cs typeface="Arial"/>
                <a:sym typeface="Arial"/>
              </a:rPr>
              <a:t>EVM/VVPATপ্রতিস্থাপন করা হয়েছে।</a:t>
            </a:r>
            <a:endParaRPr/>
          </a:p>
          <a:p>
            <a:pPr indent="-76200" lvl="0" marL="723900" rtl="0" algn="just">
              <a:lnSpc>
                <a:spcPct val="90000"/>
              </a:lnSpc>
              <a:spcBef>
                <a:spcPts val="1000"/>
              </a:spcBef>
              <a:spcAft>
                <a:spcPts val="0"/>
              </a:spcAft>
              <a:buClr>
                <a:schemeClr val="dk1"/>
              </a:buClr>
              <a:buSzPts val="2400"/>
              <a:buNone/>
            </a:pPr>
            <a:r>
              <a:t/>
            </a:r>
            <a:endParaRPr sz="2400">
              <a:latin typeface="Arial"/>
              <a:ea typeface="Arial"/>
              <a:cs typeface="Arial"/>
              <a:sym typeface="Arial"/>
            </a:endParaRPr>
          </a:p>
          <a:p>
            <a:pPr indent="-228600" lvl="0" marL="723900" rtl="0" algn="just">
              <a:lnSpc>
                <a:spcPct val="110000"/>
              </a:lnSpc>
              <a:spcBef>
                <a:spcPts val="1000"/>
              </a:spcBef>
              <a:spcAft>
                <a:spcPts val="0"/>
              </a:spcAft>
              <a:buClr>
                <a:schemeClr val="dk1"/>
              </a:buClr>
              <a:buSzPts val="2400"/>
              <a:buChar char="•"/>
            </a:pPr>
            <a:r>
              <a:rPr lang="en-US" sz="2400">
                <a:latin typeface="Arial"/>
                <a:ea typeface="Arial"/>
                <a:cs typeface="Arial"/>
                <a:sym typeface="Arial"/>
              </a:rPr>
              <a:t>এই বুথগুলির জন্যে RO একটি পৃথক রেজিস্টার তৈরি করে রাখবেন এবং এখানে EVM/VVPAT সহ অন্যান্য নথি জমা নিয়ে যাচাই করে RO পর্যবেক্ষকের সাথে আলোচনার পরেই প্রিসাইডিং অফিসারকে অব্যাহতি দেওয়া হবে।</a:t>
            </a:r>
            <a:endParaRPr sz="2400">
              <a:latin typeface="Arial"/>
              <a:ea typeface="Arial"/>
              <a:cs typeface="Arial"/>
              <a:sym typeface="Arial"/>
            </a:endParaRPr>
          </a:p>
          <a:p>
            <a:pPr indent="-76200" lvl="0" marL="228600" rtl="0" algn="just">
              <a:lnSpc>
                <a:spcPct val="90000"/>
              </a:lnSpc>
              <a:spcBef>
                <a:spcPts val="1000"/>
              </a:spcBef>
              <a:spcAft>
                <a:spcPts val="0"/>
              </a:spcAft>
              <a:buClr>
                <a:schemeClr val="dk1"/>
              </a:buClr>
              <a:buSzPts val="2400"/>
              <a:buNone/>
            </a:pPr>
            <a:r>
              <a:t/>
            </a:r>
            <a:endParaRPr sz="24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18"/>
          <p:cNvSpPr txBox="1"/>
          <p:nvPr>
            <p:ph type="title"/>
          </p:nvPr>
        </p:nvSpPr>
        <p:spPr>
          <a:xfrm>
            <a:off x="1524000" y="26894"/>
            <a:ext cx="9144000" cy="458778"/>
          </a:xfrm>
          <a:prstGeom prst="rect">
            <a:avLst/>
          </a:prstGeom>
          <a:solidFill>
            <a:srgbClr val="C4E0B2"/>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sz="4000"/>
              <a:t>E-Roll for Poll</a:t>
            </a:r>
            <a:endParaRPr sz="2200"/>
          </a:p>
        </p:txBody>
      </p:sp>
      <p:sp>
        <p:nvSpPr>
          <p:cNvPr id="820" name="Google Shape;820;p18"/>
          <p:cNvSpPr txBox="1"/>
          <p:nvPr/>
        </p:nvSpPr>
        <p:spPr>
          <a:xfrm>
            <a:off x="4802656" y="897871"/>
            <a:ext cx="2277165" cy="1754326"/>
          </a:xfrm>
          <a:prstGeom prst="rect">
            <a:avLst/>
          </a:prstGeom>
          <a:solidFill>
            <a:srgbClr val="8DA9DB"/>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DELETED- Deletion in SSR</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DELETED-2 : Deletion in Continuous updation</a:t>
            </a:r>
            <a:endParaRPr sz="1800">
              <a:solidFill>
                <a:schemeClr val="dk1"/>
              </a:solidFill>
              <a:latin typeface="Calibri"/>
              <a:ea typeface="Calibri"/>
              <a:cs typeface="Calibri"/>
              <a:sym typeface="Calibri"/>
            </a:endParaRPr>
          </a:p>
        </p:txBody>
      </p:sp>
      <p:sp>
        <p:nvSpPr>
          <p:cNvPr id="821" name="Google Shape;821;p18"/>
          <p:cNvSpPr txBox="1"/>
          <p:nvPr/>
        </p:nvSpPr>
        <p:spPr>
          <a:xfrm>
            <a:off x="4802657" y="3280749"/>
            <a:ext cx="2277165" cy="1200329"/>
          </a:xfrm>
          <a:prstGeom prst="rect">
            <a:avLst/>
          </a:prstGeom>
          <a:solidFill>
            <a:srgbClr val="92D05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 - correction  in SSR</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(2)# -correction  in Continuous updation</a:t>
            </a:r>
            <a:endParaRPr sz="1800">
              <a:solidFill>
                <a:schemeClr val="dk1"/>
              </a:solidFill>
              <a:latin typeface="Calibri"/>
              <a:ea typeface="Calibri"/>
              <a:cs typeface="Calibri"/>
              <a:sym typeface="Calibri"/>
            </a:endParaRPr>
          </a:p>
        </p:txBody>
      </p:sp>
      <p:pic>
        <p:nvPicPr>
          <p:cNvPr id="822" name="Google Shape;822;p18"/>
          <p:cNvPicPr preferRelativeResize="0"/>
          <p:nvPr/>
        </p:nvPicPr>
        <p:blipFill rotWithShape="1">
          <a:blip r:embed="rId3">
            <a:alphaModFix/>
          </a:blip>
          <a:srcRect b="0" l="0" r="0" t="0"/>
          <a:stretch/>
        </p:blipFill>
        <p:spPr>
          <a:xfrm>
            <a:off x="271843" y="501527"/>
            <a:ext cx="4530811" cy="4327421"/>
          </a:xfrm>
          <a:prstGeom prst="rect">
            <a:avLst/>
          </a:prstGeom>
          <a:noFill/>
          <a:ln>
            <a:noFill/>
          </a:ln>
        </p:spPr>
      </p:pic>
      <p:pic>
        <p:nvPicPr>
          <p:cNvPr id="823" name="Google Shape;823;p18"/>
          <p:cNvPicPr preferRelativeResize="0"/>
          <p:nvPr/>
        </p:nvPicPr>
        <p:blipFill rotWithShape="1">
          <a:blip r:embed="rId4">
            <a:alphaModFix/>
          </a:blip>
          <a:srcRect b="0" l="0" r="0" t="0"/>
          <a:stretch/>
        </p:blipFill>
        <p:spPr>
          <a:xfrm>
            <a:off x="7079824" y="501527"/>
            <a:ext cx="4552004" cy="4318059"/>
          </a:xfrm>
          <a:prstGeom prst="rect">
            <a:avLst/>
          </a:prstGeom>
          <a:noFill/>
          <a:ln>
            <a:noFill/>
          </a:ln>
        </p:spPr>
      </p:pic>
      <p:sp>
        <p:nvSpPr>
          <p:cNvPr id="824" name="Google Shape;824;p18"/>
          <p:cNvSpPr txBox="1"/>
          <p:nvPr/>
        </p:nvSpPr>
        <p:spPr>
          <a:xfrm rot="-1810302">
            <a:off x="9316995" y="2009712"/>
            <a:ext cx="29656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757070"/>
                </a:solidFill>
                <a:latin typeface="Calibri"/>
                <a:ea typeface="Calibri"/>
                <a:cs typeface="Calibri"/>
                <a:sym typeface="Calibri"/>
              </a:rPr>
              <a:t>2</a:t>
            </a:r>
            <a:endParaRPr sz="2400">
              <a:solidFill>
                <a:srgbClr val="757070"/>
              </a:solidFill>
              <a:latin typeface="Calibri"/>
              <a:ea typeface="Calibri"/>
              <a:cs typeface="Calibri"/>
              <a:sym typeface="Calibri"/>
            </a:endParaRPr>
          </a:p>
        </p:txBody>
      </p:sp>
      <p:pic>
        <p:nvPicPr>
          <p:cNvPr id="825" name="Google Shape;825;p18"/>
          <p:cNvPicPr preferRelativeResize="0"/>
          <p:nvPr/>
        </p:nvPicPr>
        <p:blipFill rotWithShape="1">
          <a:blip r:embed="rId5">
            <a:alphaModFix/>
          </a:blip>
          <a:srcRect b="0" l="0" r="0" t="0"/>
          <a:stretch/>
        </p:blipFill>
        <p:spPr>
          <a:xfrm>
            <a:off x="378691" y="4836451"/>
            <a:ext cx="4423964" cy="1843034"/>
          </a:xfrm>
          <a:prstGeom prst="rect">
            <a:avLst/>
          </a:prstGeom>
          <a:noFill/>
          <a:ln>
            <a:noFill/>
          </a:ln>
        </p:spPr>
      </p:pic>
      <p:pic>
        <p:nvPicPr>
          <p:cNvPr id="826" name="Google Shape;826;p18"/>
          <p:cNvPicPr preferRelativeResize="0"/>
          <p:nvPr/>
        </p:nvPicPr>
        <p:blipFill rotWithShape="1">
          <a:blip r:embed="rId6">
            <a:alphaModFix/>
          </a:blip>
          <a:srcRect b="0" l="0" r="0" t="0"/>
          <a:stretch/>
        </p:blipFill>
        <p:spPr>
          <a:xfrm>
            <a:off x="7079821" y="4791878"/>
            <a:ext cx="4552007" cy="2066122"/>
          </a:xfrm>
          <a:prstGeom prst="rect">
            <a:avLst/>
          </a:prstGeom>
          <a:noFill/>
          <a:ln>
            <a:noFill/>
          </a:ln>
        </p:spPr>
      </p:pic>
      <p:pic>
        <p:nvPicPr>
          <p:cNvPr id="827" name="Google Shape;827;p18"/>
          <p:cNvPicPr preferRelativeResize="0"/>
          <p:nvPr/>
        </p:nvPicPr>
        <p:blipFill rotWithShape="1">
          <a:blip r:embed="rId7">
            <a:alphaModFix/>
          </a:blip>
          <a:srcRect b="0" l="0" r="0" t="0"/>
          <a:stretch/>
        </p:blipFill>
        <p:spPr>
          <a:xfrm>
            <a:off x="7228944" y="5002956"/>
            <a:ext cx="520366" cy="217915"/>
          </a:xfrm>
          <a:prstGeom prst="rect">
            <a:avLst/>
          </a:prstGeom>
          <a:noFill/>
          <a:ln>
            <a:noFill/>
          </a:ln>
        </p:spPr>
      </p:pic>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9" name="Shape 1939"/>
        <p:cNvGrpSpPr/>
        <p:nvPr/>
      </p:nvGrpSpPr>
      <p:grpSpPr>
        <a:xfrm>
          <a:off x="0" y="0"/>
          <a:ext cx="0" cy="0"/>
          <a:chOff x="0" y="0"/>
          <a:chExt cx="0" cy="0"/>
        </a:xfrm>
      </p:grpSpPr>
      <p:sp>
        <p:nvSpPr>
          <p:cNvPr id="1940" name="Google Shape;1940;p1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graphicFrame>
        <p:nvGraphicFramePr>
          <p:cNvPr id="1941" name="Google Shape;1941;p180"/>
          <p:cNvGraphicFramePr/>
          <p:nvPr/>
        </p:nvGraphicFramePr>
        <p:xfrm>
          <a:off x="820272" y="721453"/>
          <a:ext cx="3000000" cy="3000000"/>
        </p:xfrm>
        <a:graphic>
          <a:graphicData uri="http://schemas.openxmlformats.org/drawingml/2006/table">
            <a:tbl>
              <a:tblPr>
                <a:noFill/>
                <a:tableStyleId>{A4968F7D-46AC-4DF9-B18A-D146948E08E4}</a:tableStyleId>
              </a:tblPr>
              <a:tblGrid>
                <a:gridCol w="2507925"/>
                <a:gridCol w="2164500"/>
                <a:gridCol w="5277925"/>
                <a:gridCol w="1049350"/>
              </a:tblGrid>
              <a:tr h="840125">
                <a:tc gridSpan="4">
                  <a:txBody>
                    <a:bodyPr/>
                    <a:lstStyle/>
                    <a:p>
                      <a:pPr indent="0" lvl="0" marL="0" marR="0" rtl="0" algn="ctr">
                        <a:spcBef>
                          <a:spcPts val="0"/>
                        </a:spcBef>
                        <a:spcAft>
                          <a:spcPts val="0"/>
                        </a:spcAft>
                        <a:buNone/>
                      </a:pPr>
                      <a:r>
                        <a:rPr b="1" lang="en-US" sz="1600" u="none" cap="none" strike="noStrike">
                          <a:latin typeface="Bookman Old Style"/>
                          <a:ea typeface="Bookman Old Style"/>
                          <a:cs typeface="Bookman Old Style"/>
                          <a:sym typeface="Bookman Old Style"/>
                        </a:rPr>
                        <a:t>SECOND PACKET (WHITE)</a:t>
                      </a:r>
                      <a:r>
                        <a:rPr b="1" lang="en-US" sz="1600" u="none" cap="none" strike="noStrike">
                          <a:latin typeface="Times New Roman"/>
                          <a:ea typeface="Times New Roman"/>
                          <a:cs typeface="Times New Roman"/>
                          <a:sym typeface="Times New Roman"/>
                        </a:rPr>
                        <a:t> : </a:t>
                      </a:r>
                      <a:r>
                        <a:rPr b="1" lang="en-US" sz="1600" u="none" cap="none" strike="noStrike">
                          <a:latin typeface="Bookman Old Style"/>
                          <a:ea typeface="Bookman Old Style"/>
                          <a:cs typeface="Bookman Old Style"/>
                          <a:sym typeface="Bookman Old Style"/>
                        </a:rPr>
                        <a:t>SCRUTINY DOCUMENTS </a:t>
                      </a:r>
                      <a:endParaRPr b="1" sz="1600" u="none" cap="none" strike="noStrike">
                        <a:latin typeface="Times New Roman"/>
                        <a:ea typeface="Times New Roman"/>
                        <a:cs typeface="Times New Roman"/>
                        <a:sym typeface="Times New Roman"/>
                      </a:endParaRPr>
                    </a:p>
                    <a:p>
                      <a:pPr indent="0" lvl="0" marL="0" marR="0" rtl="0" algn="ctr">
                        <a:spcBef>
                          <a:spcPts val="0"/>
                        </a:spcBef>
                        <a:spcAft>
                          <a:spcPts val="0"/>
                        </a:spcAft>
                        <a:buNone/>
                      </a:pPr>
                      <a:r>
                        <a:rPr b="1" lang="en-US" sz="1600" u="none" cap="none" strike="noStrike">
                          <a:latin typeface="Bookman Old Style"/>
                          <a:ea typeface="Bookman Old Style"/>
                          <a:cs typeface="Bookman Old Style"/>
                          <a:sym typeface="Bookman Old Style"/>
                        </a:rPr>
                        <a:t>(To be kept in Strong room other than EVM Strong room)</a:t>
                      </a:r>
                      <a:endParaRPr/>
                    </a:p>
                  </a:txBody>
                  <a:tcPr marT="0" marB="0" marR="49050" marL="49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c hMerge="1"/>
                <a:tc hMerge="1"/>
                <a:tc hMerge="1"/>
              </a:tr>
              <a:tr h="949275">
                <a:tc rowSpan="4">
                  <a:txBody>
                    <a:bodyPr/>
                    <a:lstStyle/>
                    <a:p>
                      <a:pPr indent="0" lvl="0" marL="0" marR="0" rtl="0" algn="just">
                        <a:spcBef>
                          <a:spcPts val="0"/>
                        </a:spcBef>
                        <a:spcAft>
                          <a:spcPts val="0"/>
                        </a:spcAft>
                        <a:buNone/>
                      </a:pPr>
                      <a:r>
                        <a:rPr b="1" lang="en-US" sz="2000" u="none" cap="none" strike="noStrike">
                          <a:latin typeface="Bookman Old Style"/>
                          <a:ea typeface="Bookman Old Style"/>
                          <a:cs typeface="Bookman Old Style"/>
                          <a:sym typeface="Bookman Old Style"/>
                        </a:rPr>
                        <a:t>Envelope Set-02: </a:t>
                      </a:r>
                      <a:r>
                        <a:rPr b="0" lang="en-US" sz="2000" u="none" cap="none" strike="noStrike">
                          <a:latin typeface="Bookman Old Style"/>
                          <a:ea typeface="Bookman Old Style"/>
                          <a:cs typeface="Bookman Old Style"/>
                          <a:sym typeface="Bookman Old Style"/>
                        </a:rPr>
                        <a:t>Scrutiny Documents</a:t>
                      </a:r>
                      <a:endParaRPr b="0" sz="2000" u="none" cap="none" strike="noStrike">
                        <a:latin typeface="Times New Roman"/>
                        <a:ea typeface="Times New Roman"/>
                        <a:cs typeface="Times New Roman"/>
                        <a:sym typeface="Times New Roman"/>
                      </a:endParaRPr>
                    </a:p>
                    <a:p>
                      <a:pPr indent="0" lvl="0" marL="0" marR="0" rtl="0" algn="just">
                        <a:spcBef>
                          <a:spcPts val="0"/>
                        </a:spcBef>
                        <a:spcAft>
                          <a:spcPts val="0"/>
                        </a:spcAft>
                        <a:buNone/>
                      </a:pPr>
                      <a:r>
                        <a:rPr b="0" lang="en-US" sz="2000" u="none" cap="none" strike="noStrike">
                          <a:latin typeface="Bookman Old Style"/>
                          <a:ea typeface="Bookman Old Style"/>
                          <a:cs typeface="Bookman Old Style"/>
                          <a:sym typeface="Bookman Old Style"/>
                        </a:rPr>
                        <a:t>(Second Packet)</a:t>
                      </a:r>
                      <a:endParaRPr b="0" sz="2000" u="none" cap="none" strike="noStrike">
                        <a:latin typeface="Times New Roman"/>
                        <a:ea typeface="Times New Roman"/>
                        <a:cs typeface="Times New Roman"/>
                        <a:sym typeface="Times New Roman"/>
                      </a:endParaRPr>
                    </a:p>
                    <a:p>
                      <a:pPr indent="0" lvl="0" marL="0" marR="0" rtl="0" algn="just">
                        <a:spcBef>
                          <a:spcPts val="0"/>
                        </a:spcBef>
                        <a:spcAft>
                          <a:spcPts val="0"/>
                        </a:spcAft>
                        <a:buNone/>
                      </a:pPr>
                      <a:r>
                        <a:rPr b="0" lang="en-US" sz="2000" u="none" cap="none" strike="noStrike">
                          <a:latin typeface="Bookman Old Style"/>
                          <a:ea typeface="Bookman Old Style"/>
                          <a:cs typeface="Bookman Old Style"/>
                          <a:sym typeface="Bookman Old Style"/>
                        </a:rPr>
                        <a:t> </a:t>
                      </a:r>
                      <a:endParaRPr b="0" sz="2000" u="none" cap="none" strike="noStrike">
                        <a:latin typeface="Times New Roman"/>
                        <a:ea typeface="Times New Roman"/>
                        <a:cs typeface="Times New Roman"/>
                        <a:sym typeface="Times New Roman"/>
                      </a:endParaRPr>
                    </a:p>
                  </a:txBody>
                  <a:tcPr marT="0" marB="0" marR="49050" marL="49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solidFill>
                      <a:srgbClr val="D8E2F3"/>
                    </a:solidFill>
                  </a:tcPr>
                </a:tc>
                <a:tc rowSpan="4">
                  <a:txBody>
                    <a:bodyPr/>
                    <a:lstStyle/>
                    <a:p>
                      <a:pPr indent="0" lvl="0" marL="0" marR="0" rtl="0" algn="just">
                        <a:spcBef>
                          <a:spcPts val="0"/>
                        </a:spcBef>
                        <a:spcAft>
                          <a:spcPts val="0"/>
                        </a:spcAft>
                        <a:buNone/>
                      </a:pPr>
                      <a:r>
                        <a:rPr b="0" lang="en-US" sz="2000" u="none" cap="none" strike="noStrike">
                          <a:latin typeface="Bookman Old Style"/>
                          <a:ea typeface="Bookman Old Style"/>
                          <a:cs typeface="Bookman Old Style"/>
                          <a:sym typeface="Bookman Old Style"/>
                        </a:rPr>
                        <a:t>2/1 Master Envelope for Scrutiny Documents</a:t>
                      </a:r>
                      <a:endParaRPr b="0" sz="2000" u="none" cap="none" strike="noStrike">
                        <a:latin typeface="Times New Roman"/>
                        <a:ea typeface="Times New Roman"/>
                        <a:cs typeface="Times New Roman"/>
                        <a:sym typeface="Times New Roman"/>
                      </a:endParaRPr>
                    </a:p>
                    <a:p>
                      <a:pPr indent="0" lvl="0" marL="0" marR="0" rtl="0" algn="just">
                        <a:spcBef>
                          <a:spcPts val="0"/>
                        </a:spcBef>
                        <a:spcAft>
                          <a:spcPts val="0"/>
                        </a:spcAft>
                        <a:buNone/>
                      </a:pPr>
                      <a:r>
                        <a:rPr b="0" lang="en-US" sz="2000" u="none" cap="none" strike="noStrike">
                          <a:latin typeface="Bookman Old Style"/>
                          <a:ea typeface="Bookman Old Style"/>
                          <a:cs typeface="Bookman Old Style"/>
                          <a:sym typeface="Bookman Old Style"/>
                        </a:rPr>
                        <a:t>Size (16”X12”)</a:t>
                      </a:r>
                      <a:endParaRPr b="0" sz="2000" u="none" cap="none" strike="noStrike">
                        <a:latin typeface="Times New Roman"/>
                        <a:ea typeface="Times New Roman"/>
                        <a:cs typeface="Times New Roman"/>
                        <a:sym typeface="Times New Roman"/>
                      </a:endParaRPr>
                    </a:p>
                  </a:txBody>
                  <a:tcPr marT="0" marB="0" marR="49050" marL="49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8E2F3"/>
                    </a:solidFill>
                  </a:tcPr>
                </a:tc>
                <a:tc>
                  <a:txBody>
                    <a:bodyPr/>
                    <a:lstStyle/>
                    <a:p>
                      <a:pPr indent="0" lvl="0" marL="0" marR="0" rtl="0" algn="just">
                        <a:spcBef>
                          <a:spcPts val="0"/>
                        </a:spcBef>
                        <a:spcAft>
                          <a:spcPts val="0"/>
                        </a:spcAft>
                        <a:buNone/>
                      </a:pPr>
                      <a:r>
                        <a:rPr b="0" i="1" lang="en-US" sz="2000" u="none" cap="none" strike="noStrike">
                          <a:latin typeface="Bookman Old Style"/>
                          <a:ea typeface="Bookman Old Style"/>
                          <a:cs typeface="Bookman Old Style"/>
                          <a:sym typeface="Bookman Old Style"/>
                        </a:rPr>
                        <a:t>Envelope No. </a:t>
                      </a:r>
                      <a:r>
                        <a:rPr b="0" lang="en-US" sz="2000" u="none" cap="none" strike="noStrike">
                          <a:latin typeface="Bookman Old Style"/>
                          <a:ea typeface="Bookman Old Style"/>
                          <a:cs typeface="Bookman Old Style"/>
                          <a:sym typeface="Bookman Old Style"/>
                        </a:rPr>
                        <a:t>2/2 for Presiding Officer’s Diary, Size (10”X4.5”)</a:t>
                      </a:r>
                      <a:endParaRPr b="0" sz="2000" u="none" cap="none" strike="noStrike">
                        <a:latin typeface="Times New Roman"/>
                        <a:ea typeface="Times New Roman"/>
                        <a:cs typeface="Times New Roman"/>
                        <a:sym typeface="Times New Roman"/>
                      </a:endParaRPr>
                    </a:p>
                  </a:txBody>
                  <a:tcPr marT="0" marB="0" marR="49050" marL="49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8E2F3"/>
                    </a:solidFill>
                  </a:tcPr>
                </a:tc>
                <a:tc>
                  <a:txBody>
                    <a:bodyPr/>
                    <a:lstStyle/>
                    <a:p>
                      <a:pPr indent="0" lvl="0" marL="0" marR="0" rtl="0" algn="ctr">
                        <a:spcBef>
                          <a:spcPts val="0"/>
                        </a:spcBef>
                        <a:spcAft>
                          <a:spcPts val="0"/>
                        </a:spcAft>
                        <a:buNone/>
                      </a:pPr>
                      <a:r>
                        <a:rPr b="0" lang="en-US" sz="2000" u="none" cap="none" strike="noStrike">
                          <a:latin typeface="Bookman Old Style"/>
                          <a:ea typeface="Bookman Old Style"/>
                          <a:cs typeface="Bookman Old Style"/>
                          <a:sym typeface="Bookman Old Style"/>
                        </a:rPr>
                        <a:t>1</a:t>
                      </a:r>
                      <a:endParaRPr b="0" sz="2000" u="none" cap="none" strike="noStrike">
                        <a:latin typeface="Times New Roman"/>
                        <a:ea typeface="Times New Roman"/>
                        <a:cs typeface="Times New Roman"/>
                        <a:sym typeface="Times New Roman"/>
                      </a:endParaRPr>
                    </a:p>
                  </a:txBody>
                  <a:tcPr marT="0" marB="0" marR="49050" marL="49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8E2F3"/>
                    </a:solidFill>
                  </a:tcPr>
                </a:tc>
              </a:tr>
              <a:tr h="979300">
                <a:tc vMerge="1"/>
                <a:tc vMerge="1"/>
                <a:tc>
                  <a:txBody>
                    <a:bodyPr/>
                    <a:lstStyle/>
                    <a:p>
                      <a:pPr indent="0" lvl="0" marL="0" marR="0" rtl="0" algn="just">
                        <a:spcBef>
                          <a:spcPts val="0"/>
                        </a:spcBef>
                        <a:spcAft>
                          <a:spcPts val="0"/>
                        </a:spcAft>
                        <a:buNone/>
                      </a:pPr>
                      <a:r>
                        <a:rPr b="0" i="1" lang="en-US" sz="2000" u="none" cap="none" strike="noStrike">
                          <a:latin typeface="Bookman Old Style"/>
                          <a:ea typeface="Bookman Old Style"/>
                          <a:cs typeface="Bookman Old Style"/>
                          <a:sym typeface="Bookman Old Style"/>
                        </a:rPr>
                        <a:t>Envelope No. </a:t>
                      </a:r>
                      <a:r>
                        <a:rPr b="0" lang="en-US" sz="2000" u="none" cap="none" strike="noStrike">
                          <a:latin typeface="Bookman Old Style"/>
                          <a:ea typeface="Bookman Old Style"/>
                          <a:cs typeface="Bookman Old Style"/>
                          <a:sym typeface="Bookman Old Style"/>
                        </a:rPr>
                        <a:t>2/3 for register of voters (17A), Size (14”X10”)</a:t>
                      </a:r>
                      <a:endParaRPr b="0" sz="2000" u="none" cap="none" strike="noStrike">
                        <a:latin typeface="Times New Roman"/>
                        <a:ea typeface="Times New Roman"/>
                        <a:cs typeface="Times New Roman"/>
                        <a:sym typeface="Times New Roman"/>
                      </a:endParaRPr>
                    </a:p>
                  </a:txBody>
                  <a:tcPr marT="0" marB="0" marR="49050" marL="49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8E2F3"/>
                    </a:solidFill>
                  </a:tcPr>
                </a:tc>
                <a:tc>
                  <a:txBody>
                    <a:bodyPr/>
                    <a:lstStyle/>
                    <a:p>
                      <a:pPr indent="0" lvl="0" marL="0" marR="0" rtl="0" algn="ctr">
                        <a:spcBef>
                          <a:spcPts val="0"/>
                        </a:spcBef>
                        <a:spcAft>
                          <a:spcPts val="0"/>
                        </a:spcAft>
                        <a:buNone/>
                      </a:pPr>
                      <a:r>
                        <a:rPr b="0" lang="en-US" sz="2000" u="none" cap="none" strike="noStrike">
                          <a:latin typeface="Bookman Old Style"/>
                          <a:ea typeface="Bookman Old Style"/>
                          <a:cs typeface="Bookman Old Style"/>
                          <a:sym typeface="Bookman Old Style"/>
                        </a:rPr>
                        <a:t>1</a:t>
                      </a:r>
                      <a:endParaRPr b="0" sz="2000" u="none" cap="none" strike="noStrike">
                        <a:latin typeface="Times New Roman"/>
                        <a:ea typeface="Times New Roman"/>
                        <a:cs typeface="Times New Roman"/>
                        <a:sym typeface="Times New Roman"/>
                      </a:endParaRPr>
                    </a:p>
                  </a:txBody>
                  <a:tcPr marT="0" marB="0" marR="49050" marL="49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8E2F3"/>
                    </a:solidFill>
                  </a:tcPr>
                </a:tc>
              </a:tr>
              <a:tr h="1754875">
                <a:tc vMerge="1"/>
                <a:tc vMerge="1"/>
                <a:tc>
                  <a:txBody>
                    <a:bodyPr/>
                    <a:lstStyle/>
                    <a:p>
                      <a:pPr indent="0" lvl="0" marL="0" marR="0" rtl="0" algn="just">
                        <a:spcBef>
                          <a:spcPts val="0"/>
                        </a:spcBef>
                        <a:spcAft>
                          <a:spcPts val="0"/>
                        </a:spcAft>
                        <a:buNone/>
                      </a:pPr>
                      <a:r>
                        <a:rPr b="0" i="1" lang="en-US" sz="2000" u="none" cap="none" strike="noStrike">
                          <a:latin typeface="Bookman Old Style"/>
                          <a:ea typeface="Bookman Old Style"/>
                          <a:cs typeface="Bookman Old Style"/>
                          <a:sym typeface="Bookman Old Style"/>
                        </a:rPr>
                        <a:t>Envelope No. </a:t>
                      </a:r>
                      <a:r>
                        <a:rPr b="0" lang="en-US" sz="2000" u="none" cap="none" strike="noStrike">
                          <a:latin typeface="Bookman Old Style"/>
                          <a:ea typeface="Bookman Old Style"/>
                          <a:cs typeface="Bookman Old Style"/>
                          <a:sym typeface="Bookman Old Style"/>
                        </a:rPr>
                        <a:t>2/4 for the list of blind and infirm electors in Form 14-A and the declarations of the companions</a:t>
                      </a:r>
                      <a:endParaRPr b="0" sz="2000" u="none" cap="none" strike="noStrike">
                        <a:latin typeface="Times New Roman"/>
                        <a:ea typeface="Times New Roman"/>
                        <a:cs typeface="Times New Roman"/>
                        <a:sym typeface="Times New Roman"/>
                      </a:endParaRPr>
                    </a:p>
                    <a:p>
                      <a:pPr indent="0" lvl="0" marL="0" marR="0" rtl="0" algn="just">
                        <a:spcBef>
                          <a:spcPts val="0"/>
                        </a:spcBef>
                        <a:spcAft>
                          <a:spcPts val="0"/>
                        </a:spcAft>
                        <a:buNone/>
                      </a:pPr>
                      <a:r>
                        <a:rPr b="0" lang="en-US" sz="2000" u="none" cap="none" strike="noStrike">
                          <a:latin typeface="Bookman Old Style"/>
                          <a:ea typeface="Bookman Old Style"/>
                          <a:cs typeface="Bookman Old Style"/>
                          <a:sym typeface="Bookman Old Style"/>
                        </a:rPr>
                        <a:t> (10”X4.5”)</a:t>
                      </a:r>
                      <a:endParaRPr b="0" sz="2000" u="none" cap="none" strike="noStrike">
                        <a:latin typeface="Times New Roman"/>
                        <a:ea typeface="Times New Roman"/>
                        <a:cs typeface="Times New Roman"/>
                        <a:sym typeface="Times New Roman"/>
                      </a:endParaRPr>
                    </a:p>
                  </a:txBody>
                  <a:tcPr marT="0" marB="0" marR="49050" marL="49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8E2F3"/>
                    </a:solidFill>
                  </a:tcPr>
                </a:tc>
                <a:tc>
                  <a:txBody>
                    <a:bodyPr/>
                    <a:lstStyle/>
                    <a:p>
                      <a:pPr indent="0" lvl="0" marL="0" marR="0" rtl="0" algn="ctr">
                        <a:spcBef>
                          <a:spcPts val="0"/>
                        </a:spcBef>
                        <a:spcAft>
                          <a:spcPts val="0"/>
                        </a:spcAft>
                        <a:buNone/>
                      </a:pPr>
                      <a:r>
                        <a:rPr b="0" lang="en-US" sz="2000" u="none" cap="none" strike="noStrike">
                          <a:latin typeface="Bookman Old Style"/>
                          <a:ea typeface="Bookman Old Style"/>
                          <a:cs typeface="Bookman Old Style"/>
                          <a:sym typeface="Bookman Old Style"/>
                        </a:rPr>
                        <a:t>1</a:t>
                      </a:r>
                      <a:endParaRPr b="0" sz="2000" u="none" cap="none" strike="noStrike">
                        <a:latin typeface="Times New Roman"/>
                        <a:ea typeface="Times New Roman"/>
                        <a:cs typeface="Times New Roman"/>
                        <a:sym typeface="Times New Roman"/>
                      </a:endParaRPr>
                    </a:p>
                  </a:txBody>
                  <a:tcPr marT="0" marB="0" marR="49050" marL="49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8E2F3"/>
                    </a:solidFill>
                  </a:tcPr>
                </a:tc>
              </a:tr>
              <a:tr h="1021550">
                <a:tc vMerge="1"/>
                <a:tc vMerge="1"/>
                <a:tc>
                  <a:txBody>
                    <a:bodyPr/>
                    <a:lstStyle/>
                    <a:p>
                      <a:pPr indent="0" lvl="0" marL="0" marR="0" rtl="0" algn="just">
                        <a:spcBef>
                          <a:spcPts val="0"/>
                        </a:spcBef>
                        <a:spcAft>
                          <a:spcPts val="0"/>
                        </a:spcAft>
                        <a:buNone/>
                      </a:pPr>
                      <a:r>
                        <a:rPr b="0" i="1" lang="en-US" sz="2000" u="none" cap="none" strike="noStrike">
                          <a:latin typeface="Bookman Old Style"/>
                          <a:ea typeface="Bookman Old Style"/>
                          <a:cs typeface="Bookman Old Style"/>
                          <a:sym typeface="Bookman Old Style"/>
                        </a:rPr>
                        <a:t>Envelope No. </a:t>
                      </a:r>
                      <a:r>
                        <a:rPr b="0" lang="en-US" sz="2000" u="none" cap="none" strike="noStrike">
                          <a:latin typeface="Bookman Old Style"/>
                          <a:ea typeface="Bookman Old Style"/>
                          <a:cs typeface="Bookman Old Style"/>
                          <a:sym typeface="Bookman Old Style"/>
                        </a:rPr>
                        <a:t>2/5 for Visit Sheet </a:t>
                      </a:r>
                      <a:endParaRPr b="0" sz="2000" u="none" cap="none" strike="noStrike">
                        <a:latin typeface="Times New Roman"/>
                        <a:ea typeface="Times New Roman"/>
                        <a:cs typeface="Times New Roman"/>
                        <a:sym typeface="Times New Roman"/>
                      </a:endParaRPr>
                    </a:p>
                    <a:p>
                      <a:pPr indent="0" lvl="0" marL="0" marR="0" rtl="0" algn="just">
                        <a:spcBef>
                          <a:spcPts val="0"/>
                        </a:spcBef>
                        <a:spcAft>
                          <a:spcPts val="0"/>
                        </a:spcAft>
                        <a:buNone/>
                      </a:pPr>
                      <a:r>
                        <a:rPr b="0" lang="en-US" sz="2000" u="none" cap="none" strike="noStrike">
                          <a:latin typeface="Bookman Old Style"/>
                          <a:ea typeface="Bookman Old Style"/>
                          <a:cs typeface="Bookman Old Style"/>
                          <a:sym typeface="Bookman Old Style"/>
                        </a:rPr>
                        <a:t>(10”X4.5”)</a:t>
                      </a:r>
                      <a:endParaRPr b="0" sz="2000" u="none" cap="none" strike="noStrike">
                        <a:latin typeface="Times New Roman"/>
                        <a:ea typeface="Times New Roman"/>
                        <a:cs typeface="Times New Roman"/>
                        <a:sym typeface="Times New Roman"/>
                      </a:endParaRPr>
                    </a:p>
                  </a:txBody>
                  <a:tcPr marT="0" marB="0" marR="49050" marL="49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8E2F3"/>
                    </a:solidFill>
                  </a:tcPr>
                </a:tc>
                <a:tc>
                  <a:txBody>
                    <a:bodyPr/>
                    <a:lstStyle/>
                    <a:p>
                      <a:pPr indent="0" lvl="0" marL="0" marR="0" rtl="0" algn="ctr">
                        <a:spcBef>
                          <a:spcPts val="0"/>
                        </a:spcBef>
                        <a:spcAft>
                          <a:spcPts val="0"/>
                        </a:spcAft>
                        <a:buNone/>
                      </a:pPr>
                      <a:r>
                        <a:rPr b="0" lang="en-US" sz="2000" u="none" cap="none" strike="noStrike">
                          <a:latin typeface="Bookman Old Style"/>
                          <a:ea typeface="Bookman Old Style"/>
                          <a:cs typeface="Bookman Old Style"/>
                          <a:sym typeface="Bookman Old Style"/>
                        </a:rPr>
                        <a:t>1</a:t>
                      </a:r>
                      <a:endParaRPr b="0" sz="2000" u="none" cap="none" strike="noStrike">
                        <a:latin typeface="Times New Roman"/>
                        <a:ea typeface="Times New Roman"/>
                        <a:cs typeface="Times New Roman"/>
                        <a:sym typeface="Times New Roman"/>
                      </a:endParaRPr>
                    </a:p>
                  </a:txBody>
                  <a:tcPr marT="0" marB="0" marR="49050" marL="49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8E2F3"/>
                    </a:solidFill>
                  </a:tcPr>
                </a:tc>
              </a:tr>
            </a:tbl>
          </a:graphicData>
        </a:graphic>
      </p:graphicFrame>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5" name="Shape 1945"/>
        <p:cNvGrpSpPr/>
        <p:nvPr/>
      </p:nvGrpSpPr>
      <p:grpSpPr>
        <a:xfrm>
          <a:off x="0" y="0"/>
          <a:ext cx="0" cy="0"/>
          <a:chOff x="0" y="0"/>
          <a:chExt cx="0" cy="0"/>
        </a:xfrm>
      </p:grpSpPr>
      <p:sp>
        <p:nvSpPr>
          <p:cNvPr id="1946" name="Google Shape;1946;p181"/>
          <p:cNvSpPr txBox="1"/>
          <p:nvPr/>
        </p:nvSpPr>
        <p:spPr>
          <a:xfrm>
            <a:off x="1666844" y="2819402"/>
            <a:ext cx="2340924" cy="523220"/>
          </a:xfrm>
          <a:prstGeom prst="rect">
            <a:avLst/>
          </a:prstGeom>
          <a:gradFill>
            <a:gsLst>
              <a:gs pos="0">
                <a:srgbClr val="474747"/>
              </a:gs>
              <a:gs pos="50000">
                <a:schemeClr val="dk1"/>
              </a:gs>
              <a:gs pos="100000">
                <a:schemeClr val="dk1"/>
              </a:gs>
            </a:gsLst>
            <a:lin ang="5400000" scaled="0"/>
          </a:gradFill>
          <a:ln>
            <a:noFill/>
          </a:ln>
          <a:effectLst>
            <a:outerShdw blurRad="57150" rotWithShape="0" algn="ctr" dir="5400000" dist="19050">
              <a:srgbClr val="000000">
                <a:alpha val="62745"/>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FFFF00"/>
                </a:solidFill>
                <a:latin typeface="Calibri"/>
                <a:ea typeface="Calibri"/>
                <a:cs typeface="Calibri"/>
                <a:sym typeface="Calibri"/>
              </a:rPr>
              <a:t>মনে রাখবেন</a:t>
            </a:r>
            <a:endParaRPr/>
          </a:p>
        </p:txBody>
      </p:sp>
      <p:cxnSp>
        <p:nvCxnSpPr>
          <p:cNvPr id="1947" name="Google Shape;1947;p181"/>
          <p:cNvCxnSpPr/>
          <p:nvPr/>
        </p:nvCxnSpPr>
        <p:spPr>
          <a:xfrm flipH="1" rot="10800000">
            <a:off x="3810002" y="837408"/>
            <a:ext cx="2591594" cy="2210594"/>
          </a:xfrm>
          <a:prstGeom prst="straightConnector1">
            <a:avLst/>
          </a:prstGeom>
          <a:noFill/>
          <a:ln cap="flat" cmpd="sng" w="19050">
            <a:solidFill>
              <a:schemeClr val="accent2"/>
            </a:solidFill>
            <a:prstDash val="dot"/>
            <a:miter lim="800000"/>
            <a:headEnd len="sm" w="sm" type="none"/>
            <a:tailEnd len="med" w="med" type="stealth"/>
          </a:ln>
        </p:spPr>
      </p:cxnSp>
      <p:sp>
        <p:nvSpPr>
          <p:cNvPr id="1948" name="Google Shape;1948;p181"/>
          <p:cNvSpPr txBox="1"/>
          <p:nvPr/>
        </p:nvSpPr>
        <p:spPr>
          <a:xfrm>
            <a:off x="6286500" y="305595"/>
            <a:ext cx="3095648" cy="707886"/>
          </a:xfrm>
          <a:prstGeom prst="rect">
            <a:avLst/>
          </a:prstGeom>
          <a:solidFill>
            <a:srgbClr val="BF9000"/>
          </a:solidFill>
          <a:ln cap="flat" cmpd="sng" w="12700">
            <a:solidFill>
              <a:srgbClr val="AC5B23"/>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000">
                <a:solidFill>
                  <a:srgbClr val="FFC000"/>
                </a:solidFill>
                <a:latin typeface="Calibri"/>
                <a:ea typeface="Calibri"/>
                <a:cs typeface="Calibri"/>
                <a:sym typeface="Calibri"/>
              </a:rPr>
              <a:t>PS – 05 সেখানে পাঠাবেন যেখানে RO বলেছেন</a:t>
            </a:r>
            <a:endParaRPr/>
          </a:p>
        </p:txBody>
      </p:sp>
      <p:sp>
        <p:nvSpPr>
          <p:cNvPr id="1949" name="Google Shape;1949;p181"/>
          <p:cNvSpPr txBox="1"/>
          <p:nvPr/>
        </p:nvSpPr>
        <p:spPr>
          <a:xfrm>
            <a:off x="8076408" y="1524002"/>
            <a:ext cx="2591593" cy="1323439"/>
          </a:xfrm>
          <a:prstGeom prst="rect">
            <a:avLst/>
          </a:prstGeom>
          <a:solidFill>
            <a:srgbClr val="323F4F"/>
          </a:solidFill>
          <a:ln cap="flat" cmpd="sng" w="12700">
            <a:solidFill>
              <a:srgbClr val="AC5B23"/>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000">
                <a:solidFill>
                  <a:srgbClr val="FF0000"/>
                </a:solidFill>
                <a:latin typeface="Calibri"/>
                <a:ea typeface="Calibri"/>
                <a:cs typeface="Calibri"/>
                <a:sym typeface="Calibri"/>
              </a:rPr>
              <a:t>PrO’s diary, 17C, visit slip, -- আলাদা করে বেঁধে নির্দিষ্ট ট্রাঙ্কে রাখতে হবে</a:t>
            </a:r>
            <a:endParaRPr/>
          </a:p>
        </p:txBody>
      </p:sp>
      <p:cxnSp>
        <p:nvCxnSpPr>
          <p:cNvPr id="1950" name="Google Shape;1950;p181"/>
          <p:cNvCxnSpPr/>
          <p:nvPr/>
        </p:nvCxnSpPr>
        <p:spPr>
          <a:xfrm flipH="1" rot="10800000">
            <a:off x="3885408" y="2514206"/>
            <a:ext cx="4115594" cy="533796"/>
          </a:xfrm>
          <a:prstGeom prst="straightConnector1">
            <a:avLst/>
          </a:prstGeom>
          <a:noFill/>
          <a:ln cap="flat" cmpd="sng" w="19050">
            <a:solidFill>
              <a:schemeClr val="accent2"/>
            </a:solidFill>
            <a:prstDash val="dot"/>
            <a:miter lim="800000"/>
            <a:headEnd len="sm" w="sm" type="none"/>
            <a:tailEnd len="med" w="med" type="stealth"/>
          </a:ln>
        </p:spPr>
      </p:cxnSp>
      <p:cxnSp>
        <p:nvCxnSpPr>
          <p:cNvPr id="1951" name="Google Shape;1951;p181"/>
          <p:cNvCxnSpPr/>
          <p:nvPr/>
        </p:nvCxnSpPr>
        <p:spPr>
          <a:xfrm>
            <a:off x="3810001" y="3081737"/>
            <a:ext cx="2571753" cy="1133083"/>
          </a:xfrm>
          <a:prstGeom prst="straightConnector1">
            <a:avLst/>
          </a:prstGeom>
          <a:noFill/>
          <a:ln cap="flat" cmpd="sng" w="19050">
            <a:solidFill>
              <a:schemeClr val="accent2"/>
            </a:solidFill>
            <a:prstDash val="dot"/>
            <a:miter lim="800000"/>
            <a:headEnd len="sm" w="sm" type="none"/>
            <a:tailEnd len="med" w="med" type="stealth"/>
          </a:ln>
        </p:spPr>
      </p:cxnSp>
      <p:sp>
        <p:nvSpPr>
          <p:cNvPr id="1952" name="Google Shape;1952;p181"/>
          <p:cNvSpPr txBox="1"/>
          <p:nvPr/>
        </p:nvSpPr>
        <p:spPr>
          <a:xfrm>
            <a:off x="6524628" y="3929067"/>
            <a:ext cx="3990576" cy="2246769"/>
          </a:xfrm>
          <a:prstGeom prst="rect">
            <a:avLst/>
          </a:prstGeom>
          <a:solidFill>
            <a:srgbClr val="0070C0"/>
          </a:solidFill>
          <a:ln cap="flat" cmpd="sng" w="12700">
            <a:solidFill>
              <a:srgbClr val="AC5B23"/>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000">
                <a:solidFill>
                  <a:srgbClr val="FFFF00"/>
                </a:solidFill>
                <a:latin typeface="Calibri"/>
                <a:ea typeface="Calibri"/>
                <a:cs typeface="Calibri"/>
                <a:sym typeface="Calibri"/>
              </a:rPr>
              <a:t>Statutory covers গুলি সংগ্রহ করুন। সেখানে থাকবে  :</a:t>
            </a:r>
            <a:endParaRPr/>
          </a:p>
          <a:p>
            <a:pPr indent="-457200" lvl="0" marL="457200" marR="0" rtl="0" algn="just">
              <a:spcBef>
                <a:spcPts val="0"/>
              </a:spcBef>
              <a:spcAft>
                <a:spcPts val="0"/>
              </a:spcAft>
              <a:buClr>
                <a:srgbClr val="FFFF00"/>
              </a:buClr>
              <a:buSzPts val="2000"/>
              <a:buFont typeface="Calibri"/>
              <a:buAutoNum type="arabicPeriod"/>
            </a:pPr>
            <a:r>
              <a:rPr b="1" lang="en-US" sz="2000">
                <a:solidFill>
                  <a:srgbClr val="FFFF00"/>
                </a:solidFill>
                <a:latin typeface="Calibri"/>
                <a:ea typeface="Calibri"/>
                <a:cs typeface="Calibri"/>
                <a:sym typeface="Calibri"/>
              </a:rPr>
              <a:t>Marked copy of E. Roll</a:t>
            </a:r>
            <a:endParaRPr/>
          </a:p>
          <a:p>
            <a:pPr indent="-457200" lvl="0" marL="457200" marR="0" rtl="0" algn="just">
              <a:spcBef>
                <a:spcPts val="0"/>
              </a:spcBef>
              <a:spcAft>
                <a:spcPts val="0"/>
              </a:spcAft>
              <a:buClr>
                <a:srgbClr val="FFFF00"/>
              </a:buClr>
              <a:buSzPts val="2000"/>
              <a:buFont typeface="Calibri"/>
              <a:buAutoNum type="arabicPeriod"/>
            </a:pPr>
            <a:r>
              <a:rPr b="1" lang="en-US" sz="2000">
                <a:solidFill>
                  <a:srgbClr val="FFFF00"/>
                </a:solidFill>
                <a:latin typeface="Calibri"/>
                <a:ea typeface="Calibri"/>
                <a:cs typeface="Calibri"/>
                <a:sym typeface="Calibri"/>
              </a:rPr>
              <a:t>Voter Register (17A)</a:t>
            </a:r>
            <a:endParaRPr/>
          </a:p>
          <a:p>
            <a:pPr indent="-457200" lvl="0" marL="457200" marR="0" rtl="0" algn="just">
              <a:spcBef>
                <a:spcPts val="0"/>
              </a:spcBef>
              <a:spcAft>
                <a:spcPts val="0"/>
              </a:spcAft>
              <a:buClr>
                <a:srgbClr val="FFFF00"/>
              </a:buClr>
              <a:buSzPts val="2000"/>
              <a:buFont typeface="Calibri"/>
              <a:buAutoNum type="arabicPeriod"/>
            </a:pPr>
            <a:r>
              <a:rPr b="1" lang="en-US" sz="2000">
                <a:solidFill>
                  <a:srgbClr val="FFFF00"/>
                </a:solidFill>
                <a:latin typeface="Calibri"/>
                <a:ea typeface="Calibri"/>
                <a:cs typeface="Calibri"/>
                <a:sym typeface="Calibri"/>
              </a:rPr>
              <a:t>Voters’ slip</a:t>
            </a:r>
            <a:endParaRPr/>
          </a:p>
          <a:p>
            <a:pPr indent="-457200" lvl="0" marL="457200" marR="0" rtl="0" algn="just">
              <a:spcBef>
                <a:spcPts val="0"/>
              </a:spcBef>
              <a:spcAft>
                <a:spcPts val="0"/>
              </a:spcAft>
              <a:buClr>
                <a:srgbClr val="FFFF00"/>
              </a:buClr>
              <a:buSzPts val="2000"/>
              <a:buFont typeface="Calibri"/>
              <a:buAutoNum type="arabicPeriod"/>
            </a:pPr>
            <a:r>
              <a:rPr b="1" lang="en-US" sz="2000">
                <a:solidFill>
                  <a:srgbClr val="FFFF00"/>
                </a:solidFill>
                <a:latin typeface="Calibri"/>
                <a:ea typeface="Calibri"/>
                <a:cs typeface="Calibri"/>
                <a:sym typeface="Calibri"/>
              </a:rPr>
              <a:t>Unused tendered ballot papers</a:t>
            </a:r>
            <a:endParaRPr/>
          </a:p>
          <a:p>
            <a:pPr indent="-457200" lvl="0" marL="457200" marR="0" rtl="0" algn="just">
              <a:spcBef>
                <a:spcPts val="0"/>
              </a:spcBef>
              <a:spcAft>
                <a:spcPts val="0"/>
              </a:spcAft>
              <a:buClr>
                <a:srgbClr val="FFFF00"/>
              </a:buClr>
              <a:buSzPts val="2000"/>
              <a:buFont typeface="Calibri"/>
              <a:buAutoNum type="arabicPeriod"/>
            </a:pPr>
            <a:r>
              <a:rPr b="1" lang="en-US" sz="2000">
                <a:solidFill>
                  <a:srgbClr val="FFFF00"/>
                </a:solidFill>
                <a:latin typeface="Calibri"/>
                <a:ea typeface="Calibri"/>
                <a:cs typeface="Calibri"/>
                <a:sym typeface="Calibri"/>
              </a:rPr>
              <a:t>Used tendered ballot papers</a:t>
            </a:r>
            <a:endParaRPr/>
          </a:p>
        </p:txBody>
      </p:sp>
      <p:sp>
        <p:nvSpPr>
          <p:cNvPr id="1953" name="Google Shape;1953;p181"/>
          <p:cNvSpPr txBox="1"/>
          <p:nvPr/>
        </p:nvSpPr>
        <p:spPr>
          <a:xfrm>
            <a:off x="1666845" y="666751"/>
            <a:ext cx="3667156" cy="854080"/>
          </a:xfrm>
          <a:prstGeom prst="rect">
            <a:avLst/>
          </a:prstGeom>
          <a:noFill/>
          <a:ln>
            <a:noFill/>
          </a:ln>
        </p:spPr>
        <p:txBody>
          <a:bodyPr anchorCtr="0" anchor="t" bIns="57150" lIns="114300" spcFirstLastPara="1" rIns="114300" wrap="square" tIns="57150">
            <a:spAutoFit/>
          </a:bodyPr>
          <a:lstStyle/>
          <a:p>
            <a:pPr indent="0" lvl="0" marL="0" marR="0" rtl="0" algn="l">
              <a:spcBef>
                <a:spcPts val="0"/>
              </a:spcBef>
              <a:spcAft>
                <a:spcPts val="0"/>
              </a:spcAft>
              <a:buNone/>
            </a:pPr>
            <a:r>
              <a:rPr b="1" lang="en-US" sz="2400" u="sng">
                <a:solidFill>
                  <a:srgbClr val="000000"/>
                </a:solidFill>
                <a:latin typeface="Arial"/>
                <a:ea typeface="Arial"/>
                <a:cs typeface="Arial"/>
                <a:sym typeface="Arial"/>
              </a:rPr>
              <a:t>Receiving Arrangements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6"/>
                                        </p:tgtEl>
                                        <p:attrNameLst>
                                          <p:attrName>style.visibility</p:attrName>
                                        </p:attrNameLst>
                                      </p:cBhvr>
                                      <p:to>
                                        <p:strVal val="visible"/>
                                      </p:to>
                                    </p:set>
                                    <p:animEffect filter="fade" transition="in">
                                      <p:cBhvr>
                                        <p:cTn dur="500"/>
                                        <p:tgtEl>
                                          <p:spTgt spid="19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7"/>
                                        </p:tgtEl>
                                        <p:attrNameLst>
                                          <p:attrName>style.visibility</p:attrName>
                                        </p:attrNameLst>
                                      </p:cBhvr>
                                      <p:to>
                                        <p:strVal val="visible"/>
                                      </p:to>
                                    </p:set>
                                    <p:animEffect filter="fade" transition="in">
                                      <p:cBhvr>
                                        <p:cTn dur="500"/>
                                        <p:tgtEl>
                                          <p:spTgt spid="194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948"/>
                                        </p:tgtEl>
                                        <p:attrNameLst>
                                          <p:attrName>style.visibility</p:attrName>
                                        </p:attrNameLst>
                                      </p:cBhvr>
                                      <p:to>
                                        <p:strVal val="visible"/>
                                      </p:to>
                                    </p:set>
                                    <p:animEffect filter="fade" transition="in">
                                      <p:cBhvr>
                                        <p:cTn dur="500"/>
                                        <p:tgtEl>
                                          <p:spTgt spid="19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0"/>
                                        </p:tgtEl>
                                        <p:attrNameLst>
                                          <p:attrName>style.visibility</p:attrName>
                                        </p:attrNameLst>
                                      </p:cBhvr>
                                      <p:to>
                                        <p:strVal val="visible"/>
                                      </p:to>
                                    </p:set>
                                    <p:animEffect filter="fade" transition="in">
                                      <p:cBhvr>
                                        <p:cTn dur="500"/>
                                        <p:tgtEl>
                                          <p:spTgt spid="195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949"/>
                                        </p:tgtEl>
                                        <p:attrNameLst>
                                          <p:attrName>style.visibility</p:attrName>
                                        </p:attrNameLst>
                                      </p:cBhvr>
                                      <p:to>
                                        <p:strVal val="visible"/>
                                      </p:to>
                                    </p:set>
                                    <p:animEffect filter="fade" transition="in">
                                      <p:cBhvr>
                                        <p:cTn dur="500"/>
                                        <p:tgtEl>
                                          <p:spTgt spid="19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1"/>
                                        </p:tgtEl>
                                        <p:attrNameLst>
                                          <p:attrName>style.visibility</p:attrName>
                                        </p:attrNameLst>
                                      </p:cBhvr>
                                      <p:to>
                                        <p:strVal val="visible"/>
                                      </p:to>
                                    </p:set>
                                    <p:animEffect filter="fade" transition="in">
                                      <p:cBhvr>
                                        <p:cTn dur="500"/>
                                        <p:tgtEl>
                                          <p:spTgt spid="195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952"/>
                                        </p:tgtEl>
                                        <p:attrNameLst>
                                          <p:attrName>style.visibility</p:attrName>
                                        </p:attrNameLst>
                                      </p:cBhvr>
                                      <p:to>
                                        <p:strVal val="visible"/>
                                      </p:to>
                                    </p:set>
                                    <p:animEffect filter="fade" transition="in">
                                      <p:cBhvr>
                                        <p:cTn dur="500"/>
                                        <p:tgtEl>
                                          <p:spTgt spid="19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7" name="Shape 1957"/>
        <p:cNvGrpSpPr/>
        <p:nvPr/>
      </p:nvGrpSpPr>
      <p:grpSpPr>
        <a:xfrm>
          <a:off x="0" y="0"/>
          <a:ext cx="0" cy="0"/>
          <a:chOff x="0" y="0"/>
          <a:chExt cx="0" cy="0"/>
        </a:xfrm>
      </p:grpSpPr>
      <p:sp>
        <p:nvSpPr>
          <p:cNvPr id="1958" name="Google Shape;1958;p182"/>
          <p:cNvSpPr txBox="1"/>
          <p:nvPr>
            <p:ph type="title"/>
          </p:nvPr>
        </p:nvSpPr>
        <p:spPr>
          <a:xfrm>
            <a:off x="83127" y="1"/>
            <a:ext cx="12025746" cy="1524000"/>
          </a:xfrm>
          <a:prstGeom prst="rect">
            <a:avLst/>
          </a:prstGeom>
          <a:solidFill>
            <a:srgbClr val="FBE4D4"/>
          </a:solidFill>
          <a:ln>
            <a:noFill/>
          </a:ln>
          <a:effectLst>
            <a:outerShdw blurRad="190500" algn="ctr" dir="2700000" dist="228600">
              <a:srgbClr val="000000">
                <a:alpha val="29803"/>
              </a:srgbClr>
            </a:outerShdw>
          </a:effectLst>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FF"/>
              </a:buClr>
              <a:buSzPts val="3800"/>
              <a:buFont typeface="Arial"/>
              <a:buNone/>
            </a:pPr>
            <a:r>
              <a:rPr b="1" lang="en-US" sz="3800">
                <a:solidFill>
                  <a:srgbClr val="0000FF"/>
                </a:solidFill>
                <a:latin typeface="Arial"/>
                <a:ea typeface="Arial"/>
                <a:cs typeface="Arial"/>
                <a:sym typeface="Arial"/>
              </a:rPr>
              <a:t>ভোটের শেষে বিভিন্ন ফর্ম এবং অন্যান্য Material কত ধরনের খামে ভরতে হবে ?</a:t>
            </a:r>
            <a:endParaRPr b="1" sz="3800">
              <a:solidFill>
                <a:srgbClr val="0000FF"/>
              </a:solidFill>
              <a:latin typeface="Arial"/>
              <a:ea typeface="Arial"/>
              <a:cs typeface="Arial"/>
              <a:sym typeface="Arial"/>
            </a:endParaRPr>
          </a:p>
        </p:txBody>
      </p:sp>
      <p:sp>
        <p:nvSpPr>
          <p:cNvPr id="1959" name="Google Shape;1959;p182"/>
          <p:cNvSpPr txBox="1"/>
          <p:nvPr>
            <p:ph idx="1" type="body"/>
          </p:nvPr>
        </p:nvSpPr>
        <p:spPr>
          <a:xfrm>
            <a:off x="1357745" y="2185839"/>
            <a:ext cx="10649527" cy="84368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latin typeface="Arial"/>
                <a:ea typeface="Arial"/>
                <a:cs typeface="Arial"/>
                <a:sym typeface="Arial"/>
              </a:rPr>
              <a:t>(ক) ৪</a:t>
            </a:r>
            <a:endParaRPr>
              <a:latin typeface="Arial"/>
              <a:ea typeface="Arial"/>
              <a:cs typeface="Arial"/>
              <a:sym typeface="Arial"/>
            </a:endParaRPr>
          </a:p>
        </p:txBody>
      </p:sp>
      <p:sp>
        <p:nvSpPr>
          <p:cNvPr id="1960" name="Google Shape;1960;p182"/>
          <p:cNvSpPr txBox="1"/>
          <p:nvPr/>
        </p:nvSpPr>
        <p:spPr>
          <a:xfrm>
            <a:off x="1450109" y="3284964"/>
            <a:ext cx="10557163" cy="95452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(খ) ৩ </a:t>
            </a:r>
            <a:endParaRPr/>
          </a:p>
        </p:txBody>
      </p:sp>
      <p:sp>
        <p:nvSpPr>
          <p:cNvPr id="1961" name="Google Shape;1961;p182"/>
          <p:cNvSpPr txBox="1"/>
          <p:nvPr/>
        </p:nvSpPr>
        <p:spPr>
          <a:xfrm>
            <a:off x="1533237" y="4169845"/>
            <a:ext cx="10575636" cy="84368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(গ) ৫</a:t>
            </a:r>
            <a:endParaRPr/>
          </a:p>
        </p:txBody>
      </p:sp>
      <p:sp>
        <p:nvSpPr>
          <p:cNvPr id="1962" name="Google Shape;1962;p182"/>
          <p:cNvSpPr txBox="1"/>
          <p:nvPr/>
        </p:nvSpPr>
        <p:spPr>
          <a:xfrm>
            <a:off x="1634837" y="5229466"/>
            <a:ext cx="10372436" cy="66894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(ঘ) ৬</a:t>
            </a:r>
            <a:endParaRPr sz="2800">
              <a:solidFill>
                <a:schemeClr val="dk1"/>
              </a:solidFill>
              <a:latin typeface="Arial"/>
              <a:ea typeface="Arial"/>
              <a:cs typeface="Arial"/>
              <a:sym typeface="Arial"/>
            </a:endParaRPr>
          </a:p>
        </p:txBody>
      </p:sp>
      <p:pic>
        <p:nvPicPr>
          <p:cNvPr id="1963" name="Google Shape;1963;p182"/>
          <p:cNvPicPr preferRelativeResize="0"/>
          <p:nvPr/>
        </p:nvPicPr>
        <p:blipFill rotWithShape="1">
          <a:blip r:embed="rId3">
            <a:alphaModFix/>
          </a:blip>
          <a:srcRect b="0" l="0" r="0" t="0"/>
          <a:stretch/>
        </p:blipFill>
        <p:spPr>
          <a:xfrm>
            <a:off x="83127" y="5034909"/>
            <a:ext cx="1460212" cy="68979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3"/>
                                        </p:tgtEl>
                                        <p:attrNameLst>
                                          <p:attrName>style.visibility</p:attrName>
                                        </p:attrNameLst>
                                      </p:cBhvr>
                                      <p:to>
                                        <p:strVal val="visible"/>
                                      </p:to>
                                    </p:set>
                                    <p:animEffect filter="fade" transition="in">
                                      <p:cBhvr>
                                        <p:cTn dur="1000"/>
                                        <p:tgtEl>
                                          <p:spTgt spid="19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7" name="Shape 1967"/>
        <p:cNvGrpSpPr/>
        <p:nvPr/>
      </p:nvGrpSpPr>
      <p:grpSpPr>
        <a:xfrm>
          <a:off x="0" y="0"/>
          <a:ext cx="0" cy="0"/>
          <a:chOff x="0" y="0"/>
          <a:chExt cx="0" cy="0"/>
        </a:xfrm>
      </p:grpSpPr>
      <p:sp>
        <p:nvSpPr>
          <p:cNvPr id="1968" name="Google Shape;1968;p183"/>
          <p:cNvSpPr txBox="1"/>
          <p:nvPr>
            <p:ph type="title"/>
          </p:nvPr>
        </p:nvSpPr>
        <p:spPr>
          <a:xfrm>
            <a:off x="83127" y="1"/>
            <a:ext cx="12025746" cy="1524000"/>
          </a:xfrm>
          <a:prstGeom prst="rect">
            <a:avLst/>
          </a:prstGeom>
          <a:solidFill>
            <a:srgbClr val="FBE4D4"/>
          </a:solidFill>
          <a:ln>
            <a:noFill/>
          </a:ln>
          <a:effectLst>
            <a:outerShdw blurRad="190500" algn="ctr" dir="2700000" dist="228600">
              <a:srgbClr val="000000">
                <a:alpha val="29803"/>
              </a:srgbClr>
            </a:outerShdw>
          </a:effectLst>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FF"/>
              </a:buClr>
              <a:buSzPts val="3800"/>
              <a:buFont typeface="Arial"/>
              <a:buNone/>
            </a:pPr>
            <a:r>
              <a:rPr b="1" lang="en-US" sz="3800">
                <a:solidFill>
                  <a:srgbClr val="0000FF"/>
                </a:solidFill>
                <a:latin typeface="Arial"/>
                <a:ea typeface="Arial"/>
                <a:cs typeface="Arial"/>
                <a:sym typeface="Arial"/>
              </a:rPr>
              <a:t>Presiding Officer's Report Part IV এবং V কিভাবে জমা দেবেন?</a:t>
            </a:r>
            <a:endParaRPr b="1" sz="3800">
              <a:solidFill>
                <a:srgbClr val="0000FF"/>
              </a:solidFill>
              <a:latin typeface="Arial"/>
              <a:ea typeface="Arial"/>
              <a:cs typeface="Arial"/>
              <a:sym typeface="Arial"/>
            </a:endParaRPr>
          </a:p>
        </p:txBody>
      </p:sp>
      <p:sp>
        <p:nvSpPr>
          <p:cNvPr id="1969" name="Google Shape;1969;p183"/>
          <p:cNvSpPr txBox="1"/>
          <p:nvPr>
            <p:ph idx="1" type="body"/>
          </p:nvPr>
        </p:nvSpPr>
        <p:spPr>
          <a:xfrm>
            <a:off x="1357745" y="2185839"/>
            <a:ext cx="10649527" cy="84368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latin typeface="Arial"/>
                <a:ea typeface="Arial"/>
                <a:cs typeface="Arial"/>
                <a:sym typeface="Arial"/>
              </a:rPr>
              <a:t>(ক) EVM Papers এর খামে RC তে জমা দেবেন।</a:t>
            </a:r>
            <a:endParaRPr>
              <a:latin typeface="Arial"/>
              <a:ea typeface="Arial"/>
              <a:cs typeface="Arial"/>
              <a:sym typeface="Arial"/>
            </a:endParaRPr>
          </a:p>
        </p:txBody>
      </p:sp>
      <p:sp>
        <p:nvSpPr>
          <p:cNvPr id="1970" name="Google Shape;1970;p183"/>
          <p:cNvSpPr txBox="1"/>
          <p:nvPr/>
        </p:nvSpPr>
        <p:spPr>
          <a:xfrm>
            <a:off x="1450109" y="3284964"/>
            <a:ext cx="10557163" cy="95452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(খ) RC তে আলাদা খামে জমা দেবেন।  </a:t>
            </a:r>
            <a:endParaRPr/>
          </a:p>
        </p:txBody>
      </p:sp>
      <p:sp>
        <p:nvSpPr>
          <p:cNvPr id="1971" name="Google Shape;1971;p183"/>
          <p:cNvSpPr txBox="1"/>
          <p:nvPr/>
        </p:nvSpPr>
        <p:spPr>
          <a:xfrm>
            <a:off x="1533237" y="4169845"/>
            <a:ext cx="10575636" cy="84368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(গ) Sector Officer এর মাধ্যমে RC তে জমা পড়বে ।  </a:t>
            </a:r>
            <a:endParaRPr sz="2800">
              <a:solidFill>
                <a:schemeClr val="dk1"/>
              </a:solidFill>
              <a:latin typeface="Arial"/>
              <a:ea typeface="Arial"/>
              <a:cs typeface="Arial"/>
              <a:sym typeface="Arial"/>
            </a:endParaRPr>
          </a:p>
        </p:txBody>
      </p:sp>
      <p:sp>
        <p:nvSpPr>
          <p:cNvPr id="1972" name="Google Shape;1972;p183"/>
          <p:cNvSpPr txBox="1"/>
          <p:nvPr/>
        </p:nvSpPr>
        <p:spPr>
          <a:xfrm>
            <a:off x="1634837" y="5229466"/>
            <a:ext cx="10372436" cy="66894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(ঘ) ওপরের কোনোটিই নয় ।</a:t>
            </a:r>
            <a:endParaRPr/>
          </a:p>
          <a:p>
            <a:pPr indent="0" lvl="0" marL="0" marR="0" rtl="0" algn="l">
              <a:lnSpc>
                <a:spcPct val="90000"/>
              </a:lnSpc>
              <a:spcBef>
                <a:spcPts val="1000"/>
              </a:spcBef>
              <a:spcAft>
                <a:spcPts val="0"/>
              </a:spcAft>
              <a:buClr>
                <a:schemeClr val="dk1"/>
              </a:buClr>
              <a:buSzPts val="2800"/>
              <a:buFont typeface="Arial"/>
              <a:buNone/>
            </a:pPr>
            <a:r>
              <a:t/>
            </a:r>
            <a:endParaRPr sz="2800">
              <a:solidFill>
                <a:schemeClr val="dk1"/>
              </a:solidFill>
              <a:latin typeface="Arial"/>
              <a:ea typeface="Arial"/>
              <a:cs typeface="Arial"/>
              <a:sym typeface="Arial"/>
            </a:endParaRPr>
          </a:p>
        </p:txBody>
      </p:sp>
      <p:pic>
        <p:nvPicPr>
          <p:cNvPr id="1973" name="Google Shape;1973;p183"/>
          <p:cNvPicPr preferRelativeResize="0"/>
          <p:nvPr/>
        </p:nvPicPr>
        <p:blipFill rotWithShape="1">
          <a:blip r:embed="rId3">
            <a:alphaModFix/>
          </a:blip>
          <a:srcRect b="0" l="0" r="0" t="0"/>
          <a:stretch/>
        </p:blipFill>
        <p:spPr>
          <a:xfrm>
            <a:off x="73025" y="4150028"/>
            <a:ext cx="1460212" cy="68979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3"/>
                                        </p:tgtEl>
                                        <p:attrNameLst>
                                          <p:attrName>style.visibility</p:attrName>
                                        </p:attrNameLst>
                                      </p:cBhvr>
                                      <p:to>
                                        <p:strVal val="visible"/>
                                      </p:to>
                                    </p:set>
                                    <p:animEffect filter="fade" transition="in">
                                      <p:cBhvr>
                                        <p:cTn dur="1000"/>
                                        <p:tgtEl>
                                          <p:spTgt spid="19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7" name="Shape 1977"/>
        <p:cNvGrpSpPr/>
        <p:nvPr/>
      </p:nvGrpSpPr>
      <p:grpSpPr>
        <a:xfrm>
          <a:off x="0" y="0"/>
          <a:ext cx="0" cy="0"/>
          <a:chOff x="0" y="0"/>
          <a:chExt cx="0" cy="0"/>
        </a:xfrm>
      </p:grpSpPr>
      <p:sp>
        <p:nvSpPr>
          <p:cNvPr id="1978" name="Google Shape;1978;p184"/>
          <p:cNvSpPr/>
          <p:nvPr/>
        </p:nvSpPr>
        <p:spPr>
          <a:xfrm>
            <a:off x="2057400" y="228600"/>
            <a:ext cx="8382000" cy="6248400"/>
          </a:xfrm>
          <a:prstGeom prst="stripedRightArrow">
            <a:avLst>
              <a:gd fmla="val 50000" name="adj1"/>
              <a:gd fmla="val 50269" name="adj2"/>
            </a:avLst>
          </a:prstGeom>
          <a:solidFill>
            <a:srgbClr val="00B050"/>
          </a:solidFill>
          <a:ln>
            <a:noFill/>
          </a:ln>
          <a:effectLst>
            <a:outerShdw blurRad="57150" rotWithShape="0" algn="ctr"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250">
              <a:solidFill>
                <a:srgbClr val="FFFFFF"/>
              </a:solidFill>
              <a:latin typeface="Calibri"/>
              <a:ea typeface="Calibri"/>
              <a:cs typeface="Calibri"/>
              <a:sym typeface="Calibri"/>
            </a:endParaRPr>
          </a:p>
        </p:txBody>
      </p:sp>
      <p:sp>
        <p:nvSpPr>
          <p:cNvPr id="1979" name="Google Shape;1979;p184"/>
          <p:cNvSpPr txBox="1"/>
          <p:nvPr/>
        </p:nvSpPr>
        <p:spPr>
          <a:xfrm>
            <a:off x="3581798" y="1905000"/>
            <a:ext cx="5028406" cy="2285241"/>
          </a:xfrm>
          <a:prstGeom prst="rect">
            <a:avLst/>
          </a:prstGeom>
          <a:noFill/>
          <a:ln>
            <a:noFill/>
          </a:ln>
        </p:spPr>
        <p:txBody>
          <a:bodyPr anchorCtr="0" anchor="t" bIns="45700" lIns="91425" spcFirstLastPara="1" rIns="91425" wrap="square" tIns="45700">
            <a:spAutoFit/>
          </a:bodyPr>
          <a:lstStyle/>
          <a:p>
            <a:pPr indent="-150812" lvl="0" marL="0" marR="0" rtl="0" algn="l">
              <a:spcBef>
                <a:spcPts val="0"/>
              </a:spcBef>
              <a:spcAft>
                <a:spcPts val="0"/>
              </a:spcAft>
              <a:buClr>
                <a:srgbClr val="FFFFFF"/>
              </a:buClr>
              <a:buSzPts val="2375"/>
              <a:buFont typeface="Arial"/>
              <a:buChar char="•"/>
            </a:pPr>
            <a:r>
              <a:rPr b="1" lang="en-US" sz="2375">
                <a:solidFill>
                  <a:srgbClr val="FFFFFF"/>
                </a:solidFill>
                <a:latin typeface="Arial"/>
                <a:ea typeface="Arial"/>
                <a:cs typeface="Arial"/>
                <a:sym typeface="Arial"/>
              </a:rPr>
              <a:t>ইভিএমের সি.ইউতে জড়িত স্ট্রং রুমে সিল করা 17 C এবং </a:t>
            </a:r>
            <a:r>
              <a:rPr b="1" lang="en-US" sz="2375">
                <a:solidFill>
                  <a:srgbClr val="FF0000"/>
                </a:solidFill>
                <a:latin typeface="Arial"/>
                <a:ea typeface="Arial"/>
                <a:cs typeface="Arial"/>
                <a:sym typeface="Arial"/>
              </a:rPr>
              <a:t>Mock poll certificates abd black envelope </a:t>
            </a:r>
            <a:r>
              <a:rPr b="1" lang="en-US" sz="2375">
                <a:solidFill>
                  <a:srgbClr val="FFFFFF"/>
                </a:solidFill>
                <a:latin typeface="Arial"/>
                <a:ea typeface="Arial"/>
                <a:cs typeface="Arial"/>
                <a:sym typeface="Arial"/>
              </a:rPr>
              <a:t>একটি কপি । </a:t>
            </a:r>
            <a:endParaRPr/>
          </a:p>
          <a:p>
            <a:pPr indent="0" lvl="0" marL="0" marR="0" rtl="0" algn="l">
              <a:spcBef>
                <a:spcPts val="0"/>
              </a:spcBef>
              <a:spcAft>
                <a:spcPts val="0"/>
              </a:spcAft>
              <a:buClr>
                <a:schemeClr val="dk1"/>
              </a:buClr>
              <a:buSzPts val="2375"/>
              <a:buFont typeface="Arial"/>
              <a:buNone/>
            </a:pPr>
            <a:r>
              <a:t/>
            </a:r>
            <a:endParaRPr b="1" sz="2375">
              <a:solidFill>
                <a:srgbClr val="FFFFFF"/>
              </a:solidFill>
              <a:latin typeface="Arial"/>
              <a:ea typeface="Arial"/>
              <a:cs typeface="Arial"/>
              <a:sym typeface="Arial"/>
            </a:endParaRPr>
          </a:p>
          <a:p>
            <a:pPr indent="-150812" lvl="0" marL="0" marR="0" rtl="0" algn="l">
              <a:spcBef>
                <a:spcPts val="0"/>
              </a:spcBef>
              <a:spcAft>
                <a:spcPts val="0"/>
              </a:spcAft>
              <a:buClr>
                <a:srgbClr val="FFFFFF"/>
              </a:buClr>
              <a:buSzPts val="2375"/>
              <a:buFont typeface="Arial"/>
              <a:buChar char="•"/>
            </a:pPr>
            <a:r>
              <a:rPr b="1" lang="en-US" sz="2375">
                <a:solidFill>
                  <a:srgbClr val="FFFFFF"/>
                </a:solidFill>
                <a:latin typeface="Arial"/>
                <a:ea typeface="Arial"/>
                <a:cs typeface="Arial"/>
                <a:sym typeface="Arial"/>
              </a:rPr>
              <a:t>ট্রানজিট স্লিপ রেজিস্টার সহ স্ট্রং রুমে বি.ইউ, সি.ইউ এবং ভিভিপ্যাট প্রেরণ করুন</a:t>
            </a:r>
            <a:endParaRPr/>
          </a:p>
        </p:txBody>
      </p:sp>
      <p:sp>
        <p:nvSpPr>
          <p:cNvPr id="1980" name="Google Shape;1980;p184"/>
          <p:cNvSpPr txBox="1"/>
          <p:nvPr/>
        </p:nvSpPr>
        <p:spPr>
          <a:xfrm>
            <a:off x="2190750" y="762000"/>
            <a:ext cx="4667250" cy="4385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250" u="sng">
                <a:solidFill>
                  <a:srgbClr val="000000"/>
                </a:solidFill>
                <a:latin typeface="Gill Sans"/>
                <a:ea typeface="Gill Sans"/>
                <a:cs typeface="Gill Sans"/>
                <a:sym typeface="Gill Sans"/>
              </a:rPr>
              <a:t>Receiving centre</a:t>
            </a:r>
            <a:endParaRPr b="1" sz="2250">
              <a:solidFill>
                <a:srgbClr val="000000"/>
              </a:solidFill>
              <a:latin typeface="Arial"/>
              <a:ea typeface="Arial"/>
              <a:cs typeface="Arial"/>
              <a:sym typeface="Arial"/>
            </a:endParaRPr>
          </a:p>
        </p:txBody>
      </p:sp>
      <p:sp>
        <p:nvSpPr>
          <p:cNvPr id="1981" name="Google Shape;1981;p184"/>
          <p:cNvSpPr/>
          <p:nvPr/>
        </p:nvSpPr>
        <p:spPr>
          <a:xfrm>
            <a:off x="2000250" y="5158025"/>
            <a:ext cx="5334000" cy="7848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250">
                <a:solidFill>
                  <a:srgbClr val="C00000"/>
                </a:solidFill>
                <a:latin typeface="Arial"/>
                <a:ea typeface="Arial"/>
                <a:cs typeface="Arial"/>
                <a:sym typeface="Arial"/>
              </a:rPr>
              <a:t>পোলিং স্টেশনের পোল্ড সি.ইউ-বি.ইউ-ভিভিপ্যাটের সম্পূর্ণ সেট একই স্ট্রং রুমে রাখতে হবে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8"/>
                                        </p:tgtEl>
                                        <p:attrNameLst>
                                          <p:attrName>style.visibility</p:attrName>
                                        </p:attrNameLst>
                                      </p:cBhvr>
                                      <p:to>
                                        <p:strVal val="visible"/>
                                      </p:to>
                                    </p:set>
                                    <p:animEffect filter="fade" transition="in">
                                      <p:cBhvr>
                                        <p:cTn dur="1000"/>
                                        <p:tgtEl>
                                          <p:spTgt spid="19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7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7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79">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5" name="Shape 1985"/>
        <p:cNvGrpSpPr/>
        <p:nvPr/>
      </p:nvGrpSpPr>
      <p:grpSpPr>
        <a:xfrm>
          <a:off x="0" y="0"/>
          <a:ext cx="0" cy="0"/>
          <a:chOff x="0" y="0"/>
          <a:chExt cx="0" cy="0"/>
        </a:xfrm>
      </p:grpSpPr>
      <p:graphicFrame>
        <p:nvGraphicFramePr>
          <p:cNvPr id="1986" name="Google Shape;1986;p185"/>
          <p:cNvGraphicFramePr/>
          <p:nvPr/>
        </p:nvGraphicFramePr>
        <p:xfrm>
          <a:off x="806825" y="21647"/>
          <a:ext cx="3000000" cy="3000000"/>
        </p:xfrm>
        <a:graphic>
          <a:graphicData uri="http://schemas.openxmlformats.org/drawingml/2006/table">
            <a:tbl>
              <a:tblPr>
                <a:noFill/>
                <a:tableStyleId>{93F46DB0-D10E-4756-805E-F5AB907ABB57}</a:tableStyleId>
              </a:tblPr>
              <a:tblGrid>
                <a:gridCol w="3912325"/>
                <a:gridCol w="1618925"/>
                <a:gridCol w="1361275"/>
                <a:gridCol w="3838250"/>
              </a:tblGrid>
              <a:tr h="613350">
                <a:tc gridSpan="4">
                  <a:txBody>
                    <a:bodyPr/>
                    <a:lstStyle/>
                    <a:p>
                      <a:pPr indent="0" lvl="0" marL="0" marR="0" rtl="0" algn="ctr">
                        <a:spcBef>
                          <a:spcPts val="0"/>
                        </a:spcBef>
                        <a:spcAft>
                          <a:spcPts val="0"/>
                        </a:spcAft>
                        <a:buNone/>
                      </a:pPr>
                      <a:r>
                        <a:rPr b="1" lang="en-US" sz="2000" u="none" strike="noStrike">
                          <a:solidFill>
                            <a:srgbClr val="C00000"/>
                          </a:solidFill>
                          <a:latin typeface="Arial"/>
                          <a:ea typeface="Arial"/>
                          <a:cs typeface="Arial"/>
                          <a:sym typeface="Arial"/>
                        </a:rPr>
                        <a:t>ভোটের  পরে ইভিএম এবং ভিভিপ্যাটগুলি</a:t>
                      </a:r>
                      <a:r>
                        <a:rPr b="1" i="0" lang="en-US" sz="2000" u="none" strike="noStrike">
                          <a:solidFill>
                            <a:srgbClr val="C00000"/>
                          </a:solidFill>
                          <a:latin typeface="Arial"/>
                          <a:ea typeface="Arial"/>
                          <a:cs typeface="Arial"/>
                          <a:sym typeface="Arial"/>
                        </a:rPr>
                        <a:t>র</a:t>
                      </a:r>
                      <a:r>
                        <a:rPr b="1" lang="en-US" sz="2000" u="none" strike="noStrike">
                          <a:solidFill>
                            <a:srgbClr val="C00000"/>
                          </a:solidFill>
                          <a:latin typeface="Arial"/>
                          <a:ea typeface="Arial"/>
                          <a:cs typeface="Arial"/>
                          <a:sym typeface="Arial"/>
                        </a:rPr>
                        <a:t> </a:t>
                      </a:r>
                      <a:r>
                        <a:rPr b="1" lang="en-US" sz="2000">
                          <a:solidFill>
                            <a:srgbClr val="C00000"/>
                          </a:solidFill>
                          <a:latin typeface="Arial"/>
                          <a:ea typeface="Arial"/>
                          <a:cs typeface="Arial"/>
                          <a:sym typeface="Arial"/>
                        </a:rPr>
                        <a:t>জমা নেওয়ার ব্যবস্থাপনা</a:t>
                      </a:r>
                      <a:endParaRPr b="1" i="0" sz="2000" u="none" strike="noStrike">
                        <a:solidFill>
                          <a:srgbClr val="C00000"/>
                        </a:solidFill>
                        <a:latin typeface="Arial"/>
                        <a:ea typeface="Arial"/>
                        <a:cs typeface="Arial"/>
                        <a:sym typeface="Arial"/>
                      </a:endParaRPr>
                    </a:p>
                  </a:txBody>
                  <a:tcPr marT="3175" marB="0" marR="2950" marL="295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c hMerge="1"/>
                <a:tc hMerge="1"/>
              </a:tr>
              <a:tr h="694025">
                <a:tc>
                  <a:txBody>
                    <a:bodyPr/>
                    <a:lstStyle/>
                    <a:p>
                      <a:pPr indent="0" lvl="0" marL="0" marR="0" rtl="0" algn="ctr">
                        <a:spcBef>
                          <a:spcPts val="0"/>
                        </a:spcBef>
                        <a:spcAft>
                          <a:spcPts val="0"/>
                        </a:spcAft>
                        <a:buNone/>
                      </a:pPr>
                      <a:r>
                        <a:rPr b="1" i="0" lang="en-US" sz="1800" u="none" strike="noStrike">
                          <a:solidFill>
                            <a:schemeClr val="lt1"/>
                          </a:solidFill>
                          <a:latin typeface="Arial"/>
                          <a:ea typeface="Arial"/>
                          <a:cs typeface="Arial"/>
                          <a:sym typeface="Arial"/>
                        </a:rPr>
                        <a:t>মেশিনের </a:t>
                      </a:r>
                      <a:r>
                        <a:rPr b="1" i="0" lang="en-US" sz="1800" u="none" strike="noStrike">
                          <a:solidFill>
                            <a:schemeClr val="lt1"/>
                          </a:solidFill>
                          <a:latin typeface="Arial"/>
                          <a:ea typeface="Arial"/>
                          <a:cs typeface="Arial"/>
                          <a:sym typeface="Arial"/>
                        </a:rPr>
                        <a:t>প্রকার</a:t>
                      </a:r>
                      <a:endParaRPr b="1" i="0" sz="1800" u="none" strike="noStrike">
                        <a:solidFill>
                          <a:schemeClr val="lt1"/>
                        </a:solidFill>
                        <a:latin typeface="Arial"/>
                        <a:ea typeface="Arial"/>
                        <a:cs typeface="Arial"/>
                        <a:sym typeface="Arial"/>
                      </a:endParaRPr>
                    </a:p>
                  </a:txBody>
                  <a:tcPr marT="3175" marB="0" marR="2950" marL="29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0070C0"/>
                    </a:solidFill>
                  </a:tcPr>
                </a:tc>
                <a:tc>
                  <a:txBody>
                    <a:bodyPr/>
                    <a:lstStyle/>
                    <a:p>
                      <a:pPr indent="0" lvl="0" marL="0" marR="0" rtl="0" algn="ctr">
                        <a:spcBef>
                          <a:spcPts val="0"/>
                        </a:spcBef>
                        <a:spcAft>
                          <a:spcPts val="0"/>
                        </a:spcAft>
                        <a:buNone/>
                      </a:pPr>
                      <a:r>
                        <a:rPr b="1" lang="en-US" sz="1800" u="none" strike="noStrike">
                          <a:solidFill>
                            <a:schemeClr val="lt1"/>
                          </a:solidFill>
                          <a:latin typeface="Arial"/>
                          <a:ea typeface="Arial"/>
                          <a:cs typeface="Arial"/>
                          <a:sym typeface="Arial"/>
                        </a:rPr>
                        <a:t>স্টোরেজ</a:t>
                      </a:r>
                      <a:endParaRPr b="1" i="0" sz="1800" u="none" strike="noStrike">
                        <a:solidFill>
                          <a:schemeClr val="lt1"/>
                        </a:solidFill>
                        <a:latin typeface="Arial"/>
                        <a:ea typeface="Arial"/>
                        <a:cs typeface="Arial"/>
                        <a:sym typeface="Arial"/>
                      </a:endParaRPr>
                    </a:p>
                  </a:txBody>
                  <a:tcPr marT="3175" marB="0" marR="2950" marL="29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0070C0"/>
                    </a:solidFill>
                  </a:tcPr>
                </a:tc>
                <a:tc>
                  <a:txBody>
                    <a:bodyPr/>
                    <a:lstStyle/>
                    <a:p>
                      <a:pPr indent="0" lvl="0" marL="0" marR="0" rtl="0" algn="ctr">
                        <a:spcBef>
                          <a:spcPts val="0"/>
                        </a:spcBef>
                        <a:spcAft>
                          <a:spcPts val="0"/>
                        </a:spcAft>
                        <a:buNone/>
                      </a:pPr>
                      <a:r>
                        <a:rPr b="1" i="0" lang="en-US" sz="1800" u="none" strike="noStrike">
                          <a:solidFill>
                            <a:schemeClr val="lt1"/>
                          </a:solidFill>
                          <a:latin typeface="Arial"/>
                          <a:ea typeface="Arial"/>
                          <a:cs typeface="Arial"/>
                          <a:sym typeface="Arial"/>
                        </a:rPr>
                        <a:t>Force</a:t>
                      </a:r>
                      <a:endParaRPr b="1" i="0" sz="1800" u="none" strike="noStrike">
                        <a:solidFill>
                          <a:schemeClr val="lt1"/>
                        </a:solidFill>
                        <a:latin typeface="Arial"/>
                        <a:ea typeface="Arial"/>
                        <a:cs typeface="Arial"/>
                        <a:sym typeface="Arial"/>
                      </a:endParaRPr>
                    </a:p>
                  </a:txBody>
                  <a:tcPr marT="3175" marB="0" marR="2950" marL="29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0070C0"/>
                    </a:solidFill>
                  </a:tcPr>
                </a:tc>
                <a:tc>
                  <a:txBody>
                    <a:bodyPr/>
                    <a:lstStyle/>
                    <a:p>
                      <a:pPr indent="0" lvl="0" marL="0" marR="0" rtl="0" algn="ctr">
                        <a:spcBef>
                          <a:spcPts val="0"/>
                        </a:spcBef>
                        <a:spcAft>
                          <a:spcPts val="0"/>
                        </a:spcAft>
                        <a:buNone/>
                      </a:pPr>
                      <a:r>
                        <a:rPr b="1" lang="en-US" sz="1800" u="none" strike="noStrike">
                          <a:solidFill>
                            <a:schemeClr val="lt1"/>
                          </a:solidFill>
                          <a:latin typeface="Arial"/>
                          <a:ea typeface="Arial"/>
                          <a:cs typeface="Arial"/>
                          <a:sym typeface="Arial"/>
                        </a:rPr>
                        <a:t>মন্তব্য</a:t>
                      </a:r>
                      <a:endParaRPr b="1" i="0" sz="1800" u="none" strike="noStrike">
                        <a:solidFill>
                          <a:schemeClr val="lt1"/>
                        </a:solidFill>
                        <a:latin typeface="Arial"/>
                        <a:ea typeface="Arial"/>
                        <a:cs typeface="Arial"/>
                        <a:sym typeface="Arial"/>
                      </a:endParaRPr>
                    </a:p>
                  </a:txBody>
                  <a:tcPr marT="3175" marB="0" marR="2950" marL="29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0070C0"/>
                    </a:solidFill>
                  </a:tcPr>
                </a:tc>
              </a:tr>
              <a:tr h="2571750">
                <a:tc>
                  <a:txBody>
                    <a:bodyPr/>
                    <a:lstStyle/>
                    <a:p>
                      <a:pPr indent="0" lvl="0" marL="0" marR="0" rtl="0" algn="ctr">
                        <a:spcBef>
                          <a:spcPts val="0"/>
                        </a:spcBef>
                        <a:spcAft>
                          <a:spcPts val="0"/>
                        </a:spcAft>
                        <a:buNone/>
                      </a:pPr>
                      <a:r>
                        <a:rPr b="1" i="0" lang="en-US" sz="1800" u="none" strike="noStrike">
                          <a:solidFill>
                            <a:srgbClr val="000000"/>
                          </a:solidFill>
                          <a:latin typeface="Arial"/>
                          <a:ea typeface="Arial"/>
                          <a:cs typeface="Arial"/>
                          <a:sym typeface="Arial"/>
                        </a:rPr>
                        <a:t>A</a:t>
                      </a:r>
                      <a:r>
                        <a:rPr b="1" i="0" lang="en-US" sz="1800" u="none" strike="noStrike">
                          <a:solidFill>
                            <a:srgbClr val="000000"/>
                          </a:solidFill>
                          <a:latin typeface="Arial"/>
                          <a:ea typeface="Arial"/>
                          <a:cs typeface="Arial"/>
                          <a:sym typeface="Arial"/>
                        </a:rPr>
                        <a:t> ও B ক্যাটাগরিগুলি </a:t>
                      </a:r>
                      <a:r>
                        <a:rPr b="0" i="0" lang="en-US" sz="1800" u="none" strike="noStrike">
                          <a:solidFill>
                            <a:srgbClr val="000000"/>
                          </a:solidFill>
                          <a:latin typeface="Arial"/>
                          <a:ea typeface="Arial"/>
                          <a:cs typeface="Arial"/>
                          <a:sym typeface="Arial"/>
                        </a:rPr>
                        <a:t>স্ট্রংরুমে</a:t>
                      </a:r>
                      <a:endParaRPr b="0" i="0" sz="1800" u="none" strike="noStrike">
                        <a:solidFill>
                          <a:srgbClr val="000000"/>
                        </a:solidFill>
                        <a:latin typeface="Arial"/>
                        <a:ea typeface="Arial"/>
                        <a:cs typeface="Arial"/>
                        <a:sym typeface="Arial"/>
                      </a:endParaRPr>
                    </a:p>
                    <a:p>
                      <a:pPr indent="0" lvl="0" marL="0" marR="0" rtl="0" algn="ctr">
                        <a:spcBef>
                          <a:spcPts val="0"/>
                        </a:spcBef>
                        <a:spcAft>
                          <a:spcPts val="0"/>
                        </a:spcAft>
                        <a:buNone/>
                      </a:pPr>
                      <a:r>
                        <a:rPr lang="en-US" sz="1800" u="none" strike="noStrike">
                          <a:latin typeface="Arial"/>
                          <a:ea typeface="Arial"/>
                          <a:cs typeface="Arial"/>
                          <a:sym typeface="Arial"/>
                        </a:rPr>
                        <a:t>পোলিং স্টেশন অনুযায়ী </a:t>
                      </a:r>
                      <a:endParaRPr/>
                    </a:p>
                    <a:p>
                      <a:pPr indent="0" lvl="0" marL="0" marR="0" rtl="0" algn="ctr">
                        <a:spcBef>
                          <a:spcPts val="0"/>
                        </a:spcBef>
                        <a:spcAft>
                          <a:spcPts val="0"/>
                        </a:spcAft>
                        <a:buNone/>
                      </a:pPr>
                      <a:r>
                        <a:t/>
                      </a:r>
                      <a:endParaRPr sz="1800" u="none" strike="noStrike">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strike="noStrike">
                          <a:solidFill>
                            <a:srgbClr val="000000"/>
                          </a:solidFill>
                          <a:latin typeface="Arial"/>
                          <a:ea typeface="Arial"/>
                          <a:cs typeface="Arial"/>
                          <a:sym typeface="Arial"/>
                        </a:rPr>
                        <a:t>স্ট্রংরুমে</a:t>
                      </a:r>
                      <a:r>
                        <a:rPr lang="en-US" sz="1800" u="none" strike="noStrike">
                          <a:latin typeface="Arial"/>
                          <a:ea typeface="Arial"/>
                          <a:cs typeface="Arial"/>
                          <a:sym typeface="Arial"/>
                        </a:rPr>
                        <a:t>র</a:t>
                      </a:r>
                      <a:r>
                        <a:rPr b="0" i="0" lang="en-US" sz="1800" u="none" strike="noStrike">
                          <a:solidFill>
                            <a:srgbClr val="000000"/>
                          </a:solidFill>
                          <a:latin typeface="Arial"/>
                          <a:ea typeface="Arial"/>
                          <a:cs typeface="Arial"/>
                          <a:sym typeface="Arial"/>
                        </a:rPr>
                        <a:t> </a:t>
                      </a:r>
                      <a:r>
                        <a:rPr lang="en-US" sz="1800" u="none" strike="noStrike">
                          <a:latin typeface="Arial"/>
                          <a:ea typeface="Arial"/>
                          <a:cs typeface="Arial"/>
                          <a:sym typeface="Arial"/>
                        </a:rPr>
                        <a:t>স্কোয়ারগুলিতে, পিএসের বি.ইউ, সি.ইউ, ভিভিপ্যাট একসাথে রাখতে হবে </a:t>
                      </a:r>
                      <a:endParaRPr b="0" i="0" sz="1800" u="none" strike="noStrike">
                        <a:solidFill>
                          <a:srgbClr val="000000"/>
                        </a:solidFill>
                        <a:latin typeface="Arial"/>
                        <a:ea typeface="Arial"/>
                        <a:cs typeface="Arial"/>
                        <a:sym typeface="Arial"/>
                      </a:endParaRPr>
                    </a:p>
                  </a:txBody>
                  <a:tcPr marT="3175" marB="0" marR="2950" marL="29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66"/>
                    </a:solidFill>
                  </a:tcPr>
                </a:tc>
                <a:tc>
                  <a:txBody>
                    <a:bodyPr/>
                    <a:lstStyle/>
                    <a:p>
                      <a:pPr indent="0" lvl="0" marL="0" marR="0" rtl="0" algn="ctr">
                        <a:lnSpc>
                          <a:spcPct val="100000"/>
                        </a:lnSpc>
                        <a:spcBef>
                          <a:spcPts val="0"/>
                        </a:spcBef>
                        <a:spcAft>
                          <a:spcPts val="0"/>
                        </a:spcAft>
                        <a:buClr>
                          <a:schemeClr val="dk1"/>
                        </a:buClr>
                        <a:buSzPts val="1800"/>
                        <a:buFont typeface="Arial"/>
                        <a:buNone/>
                      </a:pPr>
                      <a:r>
                        <a:rPr lang="en-US" sz="1800" u="none" strike="noStrike">
                          <a:latin typeface="Arial"/>
                          <a:ea typeface="Arial"/>
                          <a:cs typeface="Arial"/>
                          <a:sym typeface="Arial"/>
                        </a:rPr>
                        <a:t>অনুমোদিত</a:t>
                      </a:r>
                      <a:endParaRPr b="0" i="0" sz="1800" u="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strike="noStrike">
                          <a:solidFill>
                            <a:srgbClr val="000000"/>
                          </a:solidFill>
                          <a:latin typeface="Arial"/>
                          <a:ea typeface="Arial"/>
                          <a:cs typeface="Arial"/>
                          <a:sym typeface="Arial"/>
                        </a:rPr>
                        <a:t>স্ট্রংরুমে</a:t>
                      </a:r>
                      <a:endParaRPr b="0" i="0" sz="1800" u="none" strike="noStrike">
                        <a:solidFill>
                          <a:srgbClr val="000000"/>
                        </a:solidFill>
                        <a:latin typeface="Arial"/>
                        <a:ea typeface="Arial"/>
                        <a:cs typeface="Arial"/>
                        <a:sym typeface="Arial"/>
                      </a:endParaRPr>
                    </a:p>
                  </a:txBody>
                  <a:tcPr marT="3175" marB="0" marR="2950" marL="29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66"/>
                    </a:solidFill>
                  </a:tcPr>
                </a:tc>
                <a:tc>
                  <a:txBody>
                    <a:bodyPr/>
                    <a:lstStyle/>
                    <a:p>
                      <a:pPr indent="0" lvl="0" marL="0" marR="0" rtl="0" algn="ctr">
                        <a:spcBef>
                          <a:spcPts val="0"/>
                        </a:spcBef>
                        <a:spcAft>
                          <a:spcPts val="0"/>
                        </a:spcAft>
                        <a:buNone/>
                      </a:pPr>
                      <a:r>
                        <a:rPr lang="en-US" sz="1800" u="none" strike="noStrike">
                          <a:latin typeface="Arial"/>
                          <a:ea typeface="Arial"/>
                          <a:cs typeface="Arial"/>
                          <a:sym typeface="Arial"/>
                        </a:rPr>
                        <a:t>এক প্লাটুন সিএপিএফ</a:t>
                      </a:r>
                      <a:endParaRPr b="0" i="0" sz="1800" u="none" strike="noStrike">
                        <a:solidFill>
                          <a:srgbClr val="000000"/>
                        </a:solidFill>
                        <a:latin typeface="Arial"/>
                        <a:ea typeface="Arial"/>
                        <a:cs typeface="Arial"/>
                        <a:sym typeface="Arial"/>
                      </a:endParaRPr>
                    </a:p>
                  </a:txBody>
                  <a:tcPr marT="3175" marB="0" marR="2950" marL="29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66"/>
                    </a:solidFill>
                  </a:tcPr>
                </a:tc>
                <a:tc>
                  <a:txBody>
                    <a:bodyPr/>
                    <a:lstStyle/>
                    <a:p>
                      <a:pPr indent="0" lvl="0" marL="0" marR="0" rtl="0" algn="ctr">
                        <a:spcBef>
                          <a:spcPts val="0"/>
                        </a:spcBef>
                        <a:spcAft>
                          <a:spcPts val="0"/>
                        </a:spcAft>
                        <a:buNone/>
                      </a:pPr>
                      <a:r>
                        <a:rPr b="0" i="0" lang="en-US" sz="1800" u="none" strike="noStrike">
                          <a:solidFill>
                            <a:srgbClr val="FF0000"/>
                          </a:solidFill>
                          <a:latin typeface="Arial"/>
                          <a:ea typeface="Arial"/>
                          <a:cs typeface="Arial"/>
                          <a:sym typeface="Arial"/>
                        </a:rPr>
                        <a:t>মক পোল স্লিপ সহ সিলযুক্ত </a:t>
                      </a:r>
                      <a:r>
                        <a:rPr lang="en-US" sz="1800">
                          <a:solidFill>
                            <a:srgbClr val="00B050"/>
                          </a:solidFill>
                          <a:latin typeface="Arial"/>
                          <a:ea typeface="Arial"/>
                          <a:cs typeface="Arial"/>
                          <a:sym typeface="Arial"/>
                        </a:rPr>
                        <a:t>খাম </a:t>
                      </a:r>
                      <a:r>
                        <a:rPr b="0" i="0" lang="en-US" sz="1800" u="none" strike="noStrike">
                          <a:solidFill>
                            <a:srgbClr val="FF0000"/>
                          </a:solidFill>
                          <a:latin typeface="Arial"/>
                          <a:ea typeface="Arial"/>
                          <a:cs typeface="Arial"/>
                          <a:sym typeface="Arial"/>
                        </a:rPr>
                        <a:t>এ &amp; বি মেশিনের সাথে থাকবে</a:t>
                      </a:r>
                      <a:endParaRPr b="0" i="0" sz="1800" u="none" strike="noStrike">
                        <a:solidFill>
                          <a:srgbClr val="FF0000"/>
                        </a:solidFill>
                        <a:latin typeface="Arial"/>
                        <a:ea typeface="Arial"/>
                        <a:cs typeface="Arial"/>
                        <a:sym typeface="Arial"/>
                      </a:endParaRPr>
                    </a:p>
                  </a:txBody>
                  <a:tcPr marT="3175" marB="0" marR="2950" marL="29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66"/>
                    </a:solidFill>
                  </a:tcPr>
                </a:tc>
              </a:tr>
              <a:tr h="2670175">
                <a:tc>
                  <a:txBody>
                    <a:bodyPr/>
                    <a:lstStyle/>
                    <a:p>
                      <a:pPr indent="0" lvl="0" marL="0" marR="0" rtl="0" algn="just">
                        <a:spcBef>
                          <a:spcPts val="0"/>
                        </a:spcBef>
                        <a:spcAft>
                          <a:spcPts val="0"/>
                        </a:spcAft>
                        <a:buClr>
                          <a:srgbClr val="000000"/>
                        </a:buClr>
                        <a:buSzPts val="1800"/>
                        <a:buFont typeface="Arial"/>
                        <a:buNone/>
                      </a:pPr>
                      <a:r>
                        <a:rPr b="0" i="0" lang="en-US" sz="1800" u="none" strike="noStrike">
                          <a:solidFill>
                            <a:srgbClr val="000000"/>
                          </a:solidFill>
                          <a:latin typeface="Arial"/>
                          <a:ea typeface="Arial"/>
                          <a:cs typeface="Arial"/>
                          <a:sym typeface="Arial"/>
                        </a:rPr>
                        <a:t>স্ট্রং রুমের আশেপাশে নয়</a:t>
                      </a:r>
                      <a:endParaRPr b="0" i="0" sz="1800" u="none" strike="noStrike">
                        <a:solidFill>
                          <a:srgbClr val="000000"/>
                        </a:solidFill>
                        <a:latin typeface="Arial"/>
                        <a:ea typeface="Arial"/>
                        <a:cs typeface="Arial"/>
                        <a:sym typeface="Arial"/>
                      </a:endParaRPr>
                    </a:p>
                    <a:p>
                      <a:pPr indent="0" lvl="0" marL="0" marR="0" rtl="0" algn="just">
                        <a:spcBef>
                          <a:spcPts val="0"/>
                        </a:spcBef>
                        <a:spcAft>
                          <a:spcPts val="0"/>
                        </a:spcAft>
                        <a:buClr>
                          <a:schemeClr val="dk1"/>
                        </a:buClr>
                        <a:buSzPts val="1800"/>
                        <a:buFont typeface="Calibri"/>
                        <a:buNone/>
                      </a:pPr>
                      <a:r>
                        <a:t/>
                      </a:r>
                      <a:endParaRPr b="0" i="0" sz="1800" u="none" strike="noStrike">
                        <a:solidFill>
                          <a:srgbClr val="000000"/>
                        </a:solidFill>
                        <a:latin typeface="Arial"/>
                        <a:ea typeface="Arial"/>
                        <a:cs typeface="Arial"/>
                        <a:sym typeface="Arial"/>
                      </a:endParaRPr>
                    </a:p>
                    <a:p>
                      <a:pPr indent="-114300" lvl="0" marL="85725" marR="0" rtl="0" algn="just">
                        <a:spcBef>
                          <a:spcPts val="0"/>
                        </a:spcBef>
                        <a:spcAft>
                          <a:spcPts val="0"/>
                        </a:spcAft>
                        <a:buClr>
                          <a:srgbClr val="000000"/>
                        </a:buClr>
                        <a:buSzPts val="1800"/>
                        <a:buFont typeface="Arial"/>
                        <a:buAutoNum type="arabicPeriod"/>
                      </a:pPr>
                      <a:r>
                        <a:rPr b="1" i="0" lang="en-US" sz="1800" u="none" strike="noStrike">
                          <a:solidFill>
                            <a:srgbClr val="000000"/>
                          </a:solidFill>
                          <a:latin typeface="Arial"/>
                          <a:ea typeface="Arial"/>
                          <a:cs typeface="Arial"/>
                          <a:sym typeface="Arial"/>
                        </a:rPr>
                        <a:t> C ক্যাটাগরি - </a:t>
                      </a:r>
                      <a:r>
                        <a:rPr b="0" i="0" lang="en-US" sz="1800" u="none" strike="noStrike">
                          <a:solidFill>
                            <a:srgbClr val="000000"/>
                          </a:solidFill>
                          <a:latin typeface="Arial"/>
                          <a:ea typeface="Arial"/>
                          <a:cs typeface="Arial"/>
                          <a:sym typeface="Arial"/>
                        </a:rPr>
                        <a:t>Unpolled ডিফেক্টিভ </a:t>
                      </a:r>
                      <a:r>
                        <a:rPr b="1" i="0" lang="en-US" sz="1800" u="none" strike="noStrike">
                          <a:solidFill>
                            <a:srgbClr val="000000"/>
                          </a:solidFill>
                          <a:latin typeface="Arial"/>
                          <a:ea typeface="Arial"/>
                          <a:cs typeface="Arial"/>
                          <a:sym typeface="Arial"/>
                        </a:rPr>
                        <a:t>(</a:t>
                      </a:r>
                      <a:r>
                        <a:rPr b="0" i="0" lang="en-US" sz="1800" u="none" strike="noStrike">
                          <a:solidFill>
                            <a:srgbClr val="000000"/>
                          </a:solidFill>
                          <a:latin typeface="Arial"/>
                          <a:ea typeface="Arial"/>
                          <a:cs typeface="Arial"/>
                          <a:sym typeface="Arial"/>
                        </a:rPr>
                        <a:t>জেলা ওয়্যারহাউস এ)</a:t>
                      </a:r>
                      <a:endParaRPr/>
                    </a:p>
                    <a:p>
                      <a:pPr indent="0" lvl="0" marL="85725" marR="0" rtl="0" algn="just">
                        <a:spcBef>
                          <a:spcPts val="0"/>
                        </a:spcBef>
                        <a:spcAft>
                          <a:spcPts val="0"/>
                        </a:spcAft>
                        <a:buClr>
                          <a:schemeClr val="dk1"/>
                        </a:buClr>
                        <a:buSzPts val="1800"/>
                        <a:buFont typeface="Calibri"/>
                        <a:buNone/>
                      </a:pPr>
                      <a:r>
                        <a:t/>
                      </a:r>
                      <a:endParaRPr b="0" i="0" sz="1800" u="none" strike="noStrike">
                        <a:solidFill>
                          <a:srgbClr val="000000"/>
                        </a:solidFill>
                        <a:latin typeface="Arial"/>
                        <a:ea typeface="Arial"/>
                        <a:cs typeface="Arial"/>
                        <a:sym typeface="Arial"/>
                      </a:endParaRPr>
                    </a:p>
                    <a:p>
                      <a:pPr indent="0" lvl="0" marL="0" marR="0" rtl="0" algn="just">
                        <a:spcBef>
                          <a:spcPts val="0"/>
                        </a:spcBef>
                        <a:spcAft>
                          <a:spcPts val="0"/>
                        </a:spcAft>
                        <a:buClr>
                          <a:srgbClr val="000000"/>
                        </a:buClr>
                        <a:buSzPts val="1800"/>
                        <a:buFont typeface="Arial"/>
                        <a:buNone/>
                      </a:pPr>
                      <a:r>
                        <a:rPr b="1" i="0" lang="en-US" sz="1800" u="none" strike="noStrike">
                          <a:solidFill>
                            <a:srgbClr val="000000"/>
                          </a:solidFill>
                          <a:latin typeface="Arial"/>
                          <a:ea typeface="Arial"/>
                          <a:cs typeface="Arial"/>
                          <a:sym typeface="Arial"/>
                        </a:rPr>
                        <a:t>2. D ক্যাটাগরি </a:t>
                      </a:r>
                      <a:r>
                        <a:rPr b="0" i="0" lang="en-US" sz="1800" u="none" strike="noStrike">
                          <a:solidFill>
                            <a:srgbClr val="000000"/>
                          </a:solidFill>
                          <a:latin typeface="Arial"/>
                          <a:ea typeface="Arial"/>
                          <a:cs typeface="Arial"/>
                          <a:sym typeface="Arial"/>
                        </a:rPr>
                        <a:t>- রিজার্ভ অব্যবহৃত মেশিন - ওয়্যারহাউসে অ্যাসেম্বলি পার্টিশন করে</a:t>
                      </a:r>
                      <a:endParaRPr b="0" i="0" sz="1800" u="none" strike="noStrike">
                        <a:solidFill>
                          <a:srgbClr val="000000"/>
                        </a:solidFill>
                        <a:latin typeface="Arial"/>
                        <a:ea typeface="Arial"/>
                        <a:cs typeface="Arial"/>
                        <a:sym typeface="Arial"/>
                      </a:endParaRPr>
                    </a:p>
                    <a:p>
                      <a:pPr indent="0" lvl="0" marL="0" marR="0" rtl="0" algn="ctr">
                        <a:spcBef>
                          <a:spcPts val="0"/>
                        </a:spcBef>
                        <a:spcAft>
                          <a:spcPts val="0"/>
                        </a:spcAft>
                        <a:buNone/>
                      </a:pPr>
                      <a:r>
                        <a:t/>
                      </a:r>
                      <a:endParaRPr b="0" i="0" sz="1800" u="none" strike="noStrike">
                        <a:solidFill>
                          <a:srgbClr val="000000"/>
                        </a:solidFill>
                        <a:latin typeface="Arial"/>
                        <a:ea typeface="Arial"/>
                        <a:cs typeface="Arial"/>
                        <a:sym typeface="Arial"/>
                      </a:endParaRPr>
                    </a:p>
                  </a:txBody>
                  <a:tcPr marT="3175" marB="0" marR="2950" marL="29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n-US" sz="1800" u="none" strike="noStrike">
                          <a:solidFill>
                            <a:srgbClr val="000000"/>
                          </a:solidFill>
                          <a:latin typeface="Arial"/>
                          <a:ea typeface="Arial"/>
                          <a:cs typeface="Arial"/>
                          <a:sym typeface="Arial"/>
                        </a:rPr>
                        <a:t>জেলা ওয়্যারহাউসে</a:t>
                      </a:r>
                      <a:endParaRPr b="0" i="0" sz="1800" u="none" strike="noStrike">
                        <a:solidFill>
                          <a:srgbClr val="000000"/>
                        </a:solidFill>
                        <a:latin typeface="Arial"/>
                        <a:ea typeface="Arial"/>
                        <a:cs typeface="Arial"/>
                        <a:sym typeface="Arial"/>
                      </a:endParaRPr>
                    </a:p>
                  </a:txBody>
                  <a:tcPr marT="3175" marB="0" marR="2950" marL="29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US" sz="1800" u="none" strike="noStrike">
                          <a:latin typeface="Arial"/>
                          <a:ea typeface="Arial"/>
                          <a:cs typeface="Arial"/>
                          <a:sym typeface="Arial"/>
                        </a:rPr>
                        <a:t>১/২ section</a:t>
                      </a:r>
                      <a:endParaRPr b="0" i="0" sz="1800" u="none" strike="noStrike">
                        <a:solidFill>
                          <a:srgbClr val="000000"/>
                        </a:solidFill>
                        <a:latin typeface="Arial"/>
                        <a:ea typeface="Arial"/>
                        <a:cs typeface="Arial"/>
                        <a:sym typeface="Arial"/>
                      </a:endParaRPr>
                    </a:p>
                  </a:txBody>
                  <a:tcPr marT="3175" marB="0" marR="2950" marL="29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US" sz="1800" u="none" strike="noStrike">
                          <a:latin typeface="Arial"/>
                          <a:ea typeface="Arial"/>
                          <a:cs typeface="Arial"/>
                          <a:sym typeface="Arial"/>
                        </a:rPr>
                        <a:t>ত্রুটিযুক্ত  এবং অব্যবহৃত মেশিনগুলি একই সময়ে সংগ্রহ করতে হবে। </a:t>
                      </a:r>
                      <a:endParaRPr b="0" i="0" sz="1800" u="none" strike="noStrike">
                        <a:solidFill>
                          <a:srgbClr val="FF0000"/>
                        </a:solidFill>
                        <a:latin typeface="Arial"/>
                        <a:ea typeface="Arial"/>
                        <a:cs typeface="Arial"/>
                        <a:sym typeface="Arial"/>
                      </a:endParaRPr>
                    </a:p>
                  </a:txBody>
                  <a:tcPr marT="3175" marB="0" marR="2950" marL="29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0" name="Shape 1990"/>
        <p:cNvGrpSpPr/>
        <p:nvPr/>
      </p:nvGrpSpPr>
      <p:grpSpPr>
        <a:xfrm>
          <a:off x="0" y="0"/>
          <a:ext cx="0" cy="0"/>
          <a:chOff x="0" y="0"/>
          <a:chExt cx="0" cy="0"/>
        </a:xfrm>
      </p:grpSpPr>
      <p:pic>
        <p:nvPicPr>
          <p:cNvPr descr="C:\Users\DELL\AppData\Local\Temp\ksohtml6048\wps30.png" id="1991" name="Google Shape;1991;p186"/>
          <p:cNvPicPr preferRelativeResize="0"/>
          <p:nvPr/>
        </p:nvPicPr>
        <p:blipFill rotWithShape="1">
          <a:blip r:embed="rId3">
            <a:alphaModFix/>
          </a:blip>
          <a:srcRect b="0" l="0" r="0" t="0"/>
          <a:stretch/>
        </p:blipFill>
        <p:spPr>
          <a:xfrm>
            <a:off x="605118" y="476250"/>
            <a:ext cx="10932458" cy="6000750"/>
          </a:xfrm>
          <a:prstGeom prst="rect">
            <a:avLst/>
          </a:prstGeom>
          <a:noFill/>
          <a:ln>
            <a:noFill/>
          </a:ln>
        </p:spPr>
      </p:pic>
    </p:spTree>
  </p:cSld>
  <p:clrMapOvr>
    <a:masterClrMapping/>
  </p:clrMapOvr>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F5496"/>
        </a:solidFill>
      </p:bgPr>
    </p:bg>
    <p:spTree>
      <p:nvGrpSpPr>
        <p:cNvPr id="1995" name="Shape 1995"/>
        <p:cNvGrpSpPr/>
        <p:nvPr/>
      </p:nvGrpSpPr>
      <p:grpSpPr>
        <a:xfrm>
          <a:off x="0" y="0"/>
          <a:ext cx="0" cy="0"/>
          <a:chOff x="0" y="0"/>
          <a:chExt cx="0" cy="0"/>
        </a:xfrm>
      </p:grpSpPr>
      <p:pic>
        <p:nvPicPr>
          <p:cNvPr id="1996" name="Google Shape;1996;p187"/>
          <p:cNvPicPr preferRelativeResize="0"/>
          <p:nvPr/>
        </p:nvPicPr>
        <p:blipFill rotWithShape="1">
          <a:blip r:embed="rId3">
            <a:alphaModFix/>
          </a:blip>
          <a:srcRect b="5832" l="4669" r="4266" t="8260"/>
          <a:stretch/>
        </p:blipFill>
        <p:spPr>
          <a:xfrm>
            <a:off x="2476500" y="190500"/>
            <a:ext cx="7334250" cy="6572250"/>
          </a:xfrm>
          <a:prstGeom prst="rect">
            <a:avLst/>
          </a:prstGeom>
          <a:solidFill>
            <a:srgbClr val="2F5496"/>
          </a:solidFill>
          <a:ln>
            <a:noFill/>
          </a:ln>
        </p:spPr>
      </p:pic>
    </p:spTree>
  </p:cSld>
  <p:clrMapOvr>
    <a:masterClrMapping/>
  </p:clrMapOvr>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F5496"/>
        </a:solidFill>
      </p:bgPr>
    </p:bg>
    <p:spTree>
      <p:nvGrpSpPr>
        <p:cNvPr id="2000" name="Shape 2000"/>
        <p:cNvGrpSpPr/>
        <p:nvPr/>
      </p:nvGrpSpPr>
      <p:grpSpPr>
        <a:xfrm>
          <a:off x="0" y="0"/>
          <a:ext cx="0" cy="0"/>
          <a:chOff x="0" y="0"/>
          <a:chExt cx="0" cy="0"/>
        </a:xfrm>
      </p:grpSpPr>
      <p:pic>
        <p:nvPicPr>
          <p:cNvPr id="2001" name="Google Shape;2001;p188"/>
          <p:cNvPicPr preferRelativeResize="0"/>
          <p:nvPr/>
        </p:nvPicPr>
        <p:blipFill rotWithShape="1">
          <a:blip r:embed="rId3">
            <a:alphaModFix/>
          </a:blip>
          <a:srcRect b="14514" l="4561" r="4254" t="4839"/>
          <a:stretch/>
        </p:blipFill>
        <p:spPr>
          <a:xfrm>
            <a:off x="2571750" y="95250"/>
            <a:ext cx="7239000" cy="6667500"/>
          </a:xfrm>
          <a:prstGeom prst="rect">
            <a:avLst/>
          </a:prstGeom>
          <a:solidFill>
            <a:srgbClr val="2F5496"/>
          </a:solidFill>
          <a:ln>
            <a:noFill/>
          </a:ln>
        </p:spPr>
      </p:pic>
    </p:spTree>
  </p:cSld>
  <p:clrMapOvr>
    <a:masterClrMapping/>
  </p:clrMapOvr>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5" name="Shape 2005"/>
        <p:cNvGrpSpPr/>
        <p:nvPr/>
      </p:nvGrpSpPr>
      <p:grpSpPr>
        <a:xfrm>
          <a:off x="0" y="0"/>
          <a:ext cx="0" cy="0"/>
          <a:chOff x="0" y="0"/>
          <a:chExt cx="0" cy="0"/>
        </a:xfrm>
      </p:grpSpPr>
      <p:sp>
        <p:nvSpPr>
          <p:cNvPr id="2006" name="Google Shape;2006;p189"/>
          <p:cNvSpPr txBox="1"/>
          <p:nvPr>
            <p:ph type="title"/>
          </p:nvPr>
        </p:nvSpPr>
        <p:spPr>
          <a:xfrm>
            <a:off x="83127" y="1"/>
            <a:ext cx="12025746" cy="1524000"/>
          </a:xfrm>
          <a:prstGeom prst="rect">
            <a:avLst/>
          </a:prstGeom>
          <a:solidFill>
            <a:srgbClr val="FBE4D4"/>
          </a:solidFill>
          <a:ln>
            <a:noFill/>
          </a:ln>
          <a:effectLst>
            <a:outerShdw blurRad="190500" algn="ctr" dir="2700000" dist="228600">
              <a:srgbClr val="000000">
                <a:alpha val="29803"/>
              </a:srgbClr>
            </a:outerShdw>
          </a:effectLst>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FF"/>
              </a:buClr>
              <a:buSzPts val="3800"/>
              <a:buFont typeface="Arial"/>
              <a:buNone/>
            </a:pPr>
            <a:r>
              <a:rPr b="1" lang="en-US" sz="3800">
                <a:solidFill>
                  <a:srgbClr val="0000FF"/>
                </a:solidFill>
                <a:latin typeface="Arial"/>
                <a:ea typeface="Arial"/>
                <a:cs typeface="Arial"/>
                <a:sym typeface="Arial"/>
              </a:rPr>
              <a:t>Receiving Counter এ Material জমা দেওয়ার সময় Presiding Officer যে ফর্মটি প্রস্তুত করবেন ?</a:t>
            </a:r>
            <a:endParaRPr b="1" sz="3800">
              <a:solidFill>
                <a:srgbClr val="0000FF"/>
              </a:solidFill>
              <a:latin typeface="Arial"/>
              <a:ea typeface="Arial"/>
              <a:cs typeface="Arial"/>
              <a:sym typeface="Arial"/>
            </a:endParaRPr>
          </a:p>
        </p:txBody>
      </p:sp>
      <p:sp>
        <p:nvSpPr>
          <p:cNvPr id="2007" name="Google Shape;2007;p189"/>
          <p:cNvSpPr txBox="1"/>
          <p:nvPr>
            <p:ph idx="1" type="body"/>
          </p:nvPr>
        </p:nvSpPr>
        <p:spPr>
          <a:xfrm>
            <a:off x="1357745" y="2185839"/>
            <a:ext cx="10649527" cy="84368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latin typeface="Arial"/>
                <a:ea typeface="Arial"/>
                <a:cs typeface="Arial"/>
                <a:sym typeface="Arial"/>
              </a:rPr>
              <a:t>(ক) FORM 19</a:t>
            </a:r>
            <a:endParaRPr/>
          </a:p>
        </p:txBody>
      </p:sp>
      <p:sp>
        <p:nvSpPr>
          <p:cNvPr id="2008" name="Google Shape;2008;p189"/>
          <p:cNvSpPr txBox="1"/>
          <p:nvPr/>
        </p:nvSpPr>
        <p:spPr>
          <a:xfrm>
            <a:off x="1450109" y="3284964"/>
            <a:ext cx="10557163" cy="95452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(খ) FORM 21</a:t>
            </a:r>
            <a:endParaRPr sz="2800">
              <a:solidFill>
                <a:schemeClr val="dk1"/>
              </a:solidFill>
              <a:latin typeface="Arial"/>
              <a:ea typeface="Arial"/>
              <a:cs typeface="Arial"/>
              <a:sym typeface="Arial"/>
            </a:endParaRPr>
          </a:p>
        </p:txBody>
      </p:sp>
      <p:sp>
        <p:nvSpPr>
          <p:cNvPr id="2009" name="Google Shape;2009;p189"/>
          <p:cNvSpPr txBox="1"/>
          <p:nvPr/>
        </p:nvSpPr>
        <p:spPr>
          <a:xfrm>
            <a:off x="1450109" y="4169845"/>
            <a:ext cx="10575636" cy="84368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(গ) FORM 17 C</a:t>
            </a:r>
            <a:endParaRPr sz="2800">
              <a:solidFill>
                <a:schemeClr val="dk1"/>
              </a:solidFill>
              <a:latin typeface="Arial"/>
              <a:ea typeface="Arial"/>
              <a:cs typeface="Arial"/>
              <a:sym typeface="Arial"/>
            </a:endParaRPr>
          </a:p>
        </p:txBody>
      </p:sp>
      <p:sp>
        <p:nvSpPr>
          <p:cNvPr id="2010" name="Google Shape;2010;p189"/>
          <p:cNvSpPr txBox="1"/>
          <p:nvPr/>
        </p:nvSpPr>
        <p:spPr>
          <a:xfrm>
            <a:off x="1496290" y="5268970"/>
            <a:ext cx="10372436" cy="66894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(ঘ) ANNEXURE C</a:t>
            </a:r>
            <a:endParaRPr/>
          </a:p>
        </p:txBody>
      </p:sp>
      <p:pic>
        <p:nvPicPr>
          <p:cNvPr id="2011" name="Google Shape;2011;p189"/>
          <p:cNvPicPr preferRelativeResize="0"/>
          <p:nvPr/>
        </p:nvPicPr>
        <p:blipFill rotWithShape="1">
          <a:blip r:embed="rId3">
            <a:alphaModFix/>
          </a:blip>
          <a:srcRect b="0" l="0" r="0" t="0"/>
          <a:stretch/>
        </p:blipFill>
        <p:spPr>
          <a:xfrm>
            <a:off x="83127" y="3224612"/>
            <a:ext cx="1460212" cy="68979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1"/>
                                        </p:tgtEl>
                                        <p:attrNameLst>
                                          <p:attrName>style.visibility</p:attrName>
                                        </p:attrNameLst>
                                      </p:cBhvr>
                                      <p:to>
                                        <p:strVal val="visible"/>
                                      </p:to>
                                    </p:set>
                                    <p:animEffect filter="fade" transition="in">
                                      <p:cBhvr>
                                        <p:cTn dur="1000"/>
                                        <p:tgtEl>
                                          <p:spTgt spid="20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sp>
        <p:nvSpPr>
          <p:cNvPr id="832" name="Google Shape;832;p19"/>
          <p:cNvSpPr txBox="1"/>
          <p:nvPr>
            <p:ph idx="1" type="body"/>
          </p:nvPr>
        </p:nvSpPr>
        <p:spPr>
          <a:xfrm>
            <a:off x="266700" y="413004"/>
            <a:ext cx="11658600" cy="6031992"/>
          </a:xfrm>
          <a:prstGeom prst="rect">
            <a:avLst/>
          </a:prstGeom>
          <a:noFill/>
          <a:ln>
            <a:noFill/>
          </a:ln>
        </p:spPr>
        <p:txBody>
          <a:bodyPr anchorCtr="0" anchor="t" bIns="45700" lIns="91425" spcFirstLastPara="1" rIns="91425" wrap="square" tIns="45700">
            <a:normAutofit lnSpcReduction="10000"/>
          </a:bodyPr>
          <a:lstStyle/>
          <a:p>
            <a:pPr indent="-228600" lvl="0" marL="228600" rtl="0" algn="just">
              <a:lnSpc>
                <a:spcPct val="90000"/>
              </a:lnSpc>
              <a:spcBef>
                <a:spcPts val="0"/>
              </a:spcBef>
              <a:spcAft>
                <a:spcPts val="0"/>
              </a:spcAft>
              <a:buClr>
                <a:schemeClr val="dk1"/>
              </a:buClr>
              <a:buSzPts val="3600"/>
              <a:buChar char="•"/>
            </a:pPr>
            <a:r>
              <a:rPr lang="en-US" sz="3600">
                <a:latin typeface="Arial"/>
                <a:ea typeface="Arial"/>
                <a:cs typeface="Arial"/>
                <a:sym typeface="Arial"/>
              </a:rPr>
              <a:t>যে সমস্ত ভোটারের নামের পাশে PB কথাটি থাকবে তারা আপনার বুথে ভোট দেবে না।</a:t>
            </a:r>
            <a:endParaRPr/>
          </a:p>
          <a:p>
            <a:pPr indent="-228600" lvl="0" marL="228600" rtl="0" algn="just">
              <a:lnSpc>
                <a:spcPct val="90000"/>
              </a:lnSpc>
              <a:spcBef>
                <a:spcPts val="900"/>
              </a:spcBef>
              <a:spcAft>
                <a:spcPts val="0"/>
              </a:spcAft>
              <a:buClr>
                <a:srgbClr val="FF0000"/>
              </a:buClr>
              <a:buSzPts val="3600"/>
              <a:buChar char="•"/>
            </a:pPr>
            <a:r>
              <a:rPr lang="en-US" sz="3600">
                <a:solidFill>
                  <a:srgbClr val="FF0000"/>
                </a:solidFill>
                <a:latin typeface="Arial"/>
                <a:ea typeface="Arial"/>
                <a:cs typeface="Arial"/>
                <a:sym typeface="Arial"/>
              </a:rPr>
              <a:t>EDC ভোটাররা তাদের যে বুথে নাম রয়েছে সেটি ছাড়া ওই PC র (</a:t>
            </a:r>
            <a:r>
              <a:rPr i="1" lang="en-US" sz="3600">
                <a:latin typeface="Arial"/>
                <a:ea typeface="Arial"/>
                <a:cs typeface="Arial"/>
                <a:sym typeface="Arial"/>
              </a:rPr>
              <a:t>For Assembly election- AC</a:t>
            </a:r>
            <a:r>
              <a:rPr lang="en-US" sz="3600">
                <a:solidFill>
                  <a:srgbClr val="FF0000"/>
                </a:solidFill>
                <a:latin typeface="Arial"/>
                <a:ea typeface="Arial"/>
                <a:cs typeface="Arial"/>
                <a:sym typeface="Arial"/>
              </a:rPr>
              <a:t>) যে কোনো বুথে গিয়ে ভোট দিতে পারবে</a:t>
            </a:r>
            <a:endParaRPr/>
          </a:p>
          <a:p>
            <a:pPr indent="-228600" lvl="0" marL="228600" rtl="0" algn="just">
              <a:lnSpc>
                <a:spcPct val="90000"/>
              </a:lnSpc>
              <a:spcBef>
                <a:spcPts val="900"/>
              </a:spcBef>
              <a:spcAft>
                <a:spcPts val="0"/>
              </a:spcAft>
              <a:buClr>
                <a:schemeClr val="dk1"/>
              </a:buClr>
              <a:buSzPts val="3600"/>
              <a:buChar char="•"/>
            </a:pPr>
            <a:r>
              <a:rPr lang="en-US" sz="3600">
                <a:latin typeface="Arial"/>
                <a:ea typeface="Arial"/>
                <a:cs typeface="Arial"/>
                <a:sym typeface="Arial"/>
              </a:rPr>
              <a:t>মার্কড কপি দেখে নিন যে সব অংশ ঠিক আছে</a:t>
            </a:r>
            <a:endParaRPr sz="3600">
              <a:latin typeface="Arial"/>
              <a:ea typeface="Arial"/>
              <a:cs typeface="Arial"/>
              <a:sym typeface="Arial"/>
            </a:endParaRPr>
          </a:p>
          <a:p>
            <a:pPr indent="-228600" lvl="0" marL="228600" rtl="0" algn="just">
              <a:lnSpc>
                <a:spcPct val="90000"/>
              </a:lnSpc>
              <a:spcBef>
                <a:spcPts val="900"/>
              </a:spcBef>
              <a:spcAft>
                <a:spcPts val="0"/>
              </a:spcAft>
              <a:buClr>
                <a:srgbClr val="C00000"/>
              </a:buClr>
              <a:buSzPts val="3600"/>
              <a:buChar char="•"/>
            </a:pPr>
            <a:r>
              <a:rPr lang="en-US" sz="3600">
                <a:solidFill>
                  <a:srgbClr val="C00000"/>
                </a:solidFill>
                <a:latin typeface="Arial"/>
                <a:ea typeface="Arial"/>
                <a:cs typeface="Arial"/>
                <a:sym typeface="Arial"/>
              </a:rPr>
              <a:t>Auxiliary বুথ হলে টপ শিট, মোট নির্বাচক বিবরণ ও তাদের সিরিয়াল নং এর ভাগ মিলিয়ে নিন</a:t>
            </a:r>
            <a:endParaRPr sz="3600">
              <a:solidFill>
                <a:srgbClr val="C00000"/>
              </a:solidFill>
              <a:latin typeface="Arial"/>
              <a:ea typeface="Arial"/>
              <a:cs typeface="Arial"/>
              <a:sym typeface="Arial"/>
            </a:endParaRPr>
          </a:p>
          <a:p>
            <a:pPr indent="-228600" lvl="0" marL="228600" rtl="0" algn="just">
              <a:lnSpc>
                <a:spcPct val="90000"/>
              </a:lnSpc>
              <a:spcBef>
                <a:spcPts val="900"/>
              </a:spcBef>
              <a:spcAft>
                <a:spcPts val="0"/>
              </a:spcAft>
              <a:buClr>
                <a:schemeClr val="dk1"/>
              </a:buClr>
              <a:buSzPts val="3600"/>
              <a:buChar char="•"/>
            </a:pPr>
            <a:r>
              <a:rPr lang="en-US" sz="3600">
                <a:latin typeface="Arial"/>
                <a:ea typeface="Arial"/>
                <a:cs typeface="Arial"/>
                <a:sym typeface="Arial"/>
              </a:rPr>
              <a:t>মার্কড কপিতে PB/EDC র সংখ্যা’র সাথে আপনাকে দেওয়া PB/ED ভোটারের তালিকা মিলিয়ে নিন</a:t>
            </a:r>
            <a:endParaRPr/>
          </a:p>
          <a:p>
            <a:pPr indent="-228600" lvl="0" marL="228600" rtl="0" algn="just">
              <a:lnSpc>
                <a:spcPct val="90000"/>
              </a:lnSpc>
              <a:spcBef>
                <a:spcPts val="900"/>
              </a:spcBef>
              <a:spcAft>
                <a:spcPts val="0"/>
              </a:spcAft>
              <a:buClr>
                <a:srgbClr val="C00000"/>
              </a:buClr>
              <a:buSzPts val="3600"/>
              <a:buChar char="•"/>
            </a:pPr>
            <a:r>
              <a:rPr lang="en-US" sz="3600">
                <a:solidFill>
                  <a:srgbClr val="C00000"/>
                </a:solidFill>
                <a:latin typeface="Arial"/>
                <a:ea typeface="Arial"/>
                <a:cs typeface="Arial"/>
                <a:sym typeface="Arial"/>
              </a:rPr>
              <a:t>মার্কড কপির প্রতিটা entry authenticate করা আছে কিনা দেখে নিন</a:t>
            </a:r>
            <a:endParaRPr/>
          </a:p>
        </p:txBody>
      </p:sp>
    </p:spTree>
  </p:cSld>
  <p:clrMapOvr>
    <a:masterClrMapping/>
  </p:clrMapOvr>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5" name="Shape 2015"/>
        <p:cNvGrpSpPr/>
        <p:nvPr/>
      </p:nvGrpSpPr>
      <p:grpSpPr>
        <a:xfrm>
          <a:off x="0" y="0"/>
          <a:ext cx="0" cy="0"/>
          <a:chOff x="0" y="0"/>
          <a:chExt cx="0" cy="0"/>
        </a:xfrm>
      </p:grpSpPr>
      <p:sp>
        <p:nvSpPr>
          <p:cNvPr id="2016" name="Google Shape;2016;p190"/>
          <p:cNvSpPr txBox="1"/>
          <p:nvPr>
            <p:ph type="title"/>
          </p:nvPr>
        </p:nvSpPr>
        <p:spPr>
          <a:xfrm>
            <a:off x="1879106" y="952501"/>
            <a:ext cx="8231188" cy="39290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Calibri"/>
              <a:buNone/>
            </a:pPr>
            <a:r>
              <a:rPr b="1" lang="en-US" sz="3000" u="sng">
                <a:solidFill>
                  <a:srgbClr val="00B0F0"/>
                </a:solidFill>
              </a:rPr>
              <a:t>ভোট গ্রহন কেন্দ্রে</a:t>
            </a:r>
            <a:r>
              <a:rPr b="1" lang="en-US" sz="3000">
                <a:solidFill>
                  <a:srgbClr val="00B0F0"/>
                </a:solidFill>
              </a:rPr>
              <a:t> </a:t>
            </a:r>
            <a:r>
              <a:rPr b="1" lang="en-US" sz="3000" u="sng">
                <a:solidFill>
                  <a:srgbClr val="00B0F0"/>
                </a:solidFill>
              </a:rPr>
              <a:t>কোভিড </a:t>
            </a:r>
            <a:r>
              <a:rPr b="1" lang="en-US" sz="3000">
                <a:solidFill>
                  <a:srgbClr val="00B0F0"/>
                </a:solidFill>
              </a:rPr>
              <a:t>ব্যবস্থাপনা</a:t>
            </a:r>
            <a:endParaRPr b="1" sz="3000" u="sng">
              <a:solidFill>
                <a:srgbClr val="00B0F0"/>
              </a:solidFill>
            </a:endParaRPr>
          </a:p>
        </p:txBody>
      </p:sp>
      <p:sp>
        <p:nvSpPr>
          <p:cNvPr id="2017" name="Google Shape;2017;p190"/>
          <p:cNvSpPr txBox="1"/>
          <p:nvPr>
            <p:ph idx="1" type="body"/>
          </p:nvPr>
        </p:nvSpPr>
        <p:spPr>
          <a:xfrm>
            <a:off x="1879106" y="2190751"/>
            <a:ext cx="7905750" cy="5268516"/>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chemeClr val="dk1"/>
              </a:buClr>
              <a:buSzPts val="2500"/>
              <a:buChar char="•"/>
            </a:pPr>
            <a:r>
              <a:rPr lang="en-US" sz="2500"/>
              <a:t>6 ফুট দৈহিক দূরত্বের বৃত্ত</a:t>
            </a:r>
            <a:r>
              <a:rPr lang="en-US" sz="2500">
                <a:latin typeface="Arial"/>
                <a:ea typeface="Arial"/>
                <a:cs typeface="Arial"/>
                <a:sym typeface="Arial"/>
              </a:rPr>
              <a:t>গুলি</a:t>
            </a:r>
            <a:r>
              <a:rPr lang="en-US" sz="2500"/>
              <a:t> সেক্টর অফিসার দ্বারা চিহ্নিত</a:t>
            </a:r>
            <a:r>
              <a:rPr lang="en-US" sz="2500">
                <a:latin typeface="Arial"/>
                <a:ea typeface="Arial"/>
                <a:cs typeface="Arial"/>
                <a:sym typeface="Arial"/>
              </a:rPr>
              <a:t> করণ</a:t>
            </a:r>
            <a:r>
              <a:rPr lang="en-US" sz="2500"/>
              <a:t> নিশ্চিত করা হবে।</a:t>
            </a:r>
            <a:endParaRPr/>
          </a:p>
          <a:p>
            <a:pPr indent="-69850" lvl="0" marL="228600" rtl="0" algn="just">
              <a:lnSpc>
                <a:spcPct val="90000"/>
              </a:lnSpc>
              <a:spcBef>
                <a:spcPts val="1000"/>
              </a:spcBef>
              <a:spcAft>
                <a:spcPts val="0"/>
              </a:spcAft>
              <a:buClr>
                <a:schemeClr val="dk1"/>
              </a:buClr>
              <a:buSzPts val="2500"/>
              <a:buNone/>
            </a:pPr>
            <a:r>
              <a:t/>
            </a:r>
            <a:endParaRPr sz="2500"/>
          </a:p>
          <a:p>
            <a:pPr indent="-228600" lvl="0" marL="228600" rtl="0" algn="just">
              <a:lnSpc>
                <a:spcPct val="90000"/>
              </a:lnSpc>
              <a:spcBef>
                <a:spcPts val="1000"/>
              </a:spcBef>
              <a:spcAft>
                <a:spcPts val="0"/>
              </a:spcAft>
              <a:buClr>
                <a:schemeClr val="dk1"/>
              </a:buClr>
              <a:buSzPts val="2500"/>
              <a:buChar char="•"/>
            </a:pPr>
            <a:r>
              <a:rPr lang="en-US" sz="2500"/>
              <a:t>নিয়ম মেনে (5.30-6.30 pm) </a:t>
            </a:r>
            <a:r>
              <a:rPr lang="en-US" sz="2500" u="sng"/>
              <a:t>কোভিড</a:t>
            </a:r>
            <a:r>
              <a:rPr lang="en-US" sz="2500"/>
              <a:t> ভোটার দের ভোট নেওয়ার ব্যবস্থা করবেন</a:t>
            </a:r>
            <a:endParaRPr sz="2500"/>
          </a:p>
          <a:p>
            <a:pPr indent="-69850" lvl="0" marL="228600" rtl="0" algn="just">
              <a:lnSpc>
                <a:spcPct val="90000"/>
              </a:lnSpc>
              <a:spcBef>
                <a:spcPts val="1000"/>
              </a:spcBef>
              <a:spcAft>
                <a:spcPts val="0"/>
              </a:spcAft>
              <a:buClr>
                <a:schemeClr val="dk1"/>
              </a:buClr>
              <a:buSzPts val="2500"/>
              <a:buNone/>
            </a:pPr>
            <a:r>
              <a:t/>
            </a:r>
            <a:endParaRPr sz="2500"/>
          </a:p>
          <a:p>
            <a:pPr indent="-69850" lvl="0" marL="228600" rtl="0" algn="just">
              <a:lnSpc>
                <a:spcPct val="90000"/>
              </a:lnSpc>
              <a:spcBef>
                <a:spcPts val="1000"/>
              </a:spcBef>
              <a:spcAft>
                <a:spcPts val="0"/>
              </a:spcAft>
              <a:buClr>
                <a:schemeClr val="dk1"/>
              </a:buClr>
              <a:buSzPts val="2500"/>
              <a:buNone/>
            </a:pPr>
            <a:r>
              <a:t/>
            </a:r>
            <a:endParaRPr sz="2500"/>
          </a:p>
        </p:txBody>
      </p:sp>
      <p:sp>
        <p:nvSpPr>
          <p:cNvPr id="2018" name="Google Shape;2018;p190"/>
          <p:cNvSpPr/>
          <p:nvPr/>
        </p:nvSpPr>
        <p:spPr>
          <a:xfrm>
            <a:off x="1524000" y="259297"/>
            <a:ext cx="17634" cy="52906"/>
          </a:xfrm>
          <a:prstGeom prst="rect">
            <a:avLst/>
          </a:prstGeom>
          <a:solidFill>
            <a:srgbClr val="F8F9FA"/>
          </a:solidFill>
          <a:ln>
            <a:noFill/>
          </a:ln>
        </p:spPr>
        <p:txBody>
          <a:bodyPr anchorCtr="0" anchor="ctr" bIns="0" lIns="0" spcFirstLastPara="1" rIns="0" wrap="square" tIns="0">
            <a:spAutoFit/>
          </a:bodyPr>
          <a:lstStyle/>
          <a:p>
            <a:pPr indent="0" lvl="0" marL="0" marR="0" rtl="0" algn="l">
              <a:spcBef>
                <a:spcPts val="0"/>
              </a:spcBef>
              <a:spcAft>
                <a:spcPts val="0"/>
              </a:spcAft>
              <a:buNone/>
            </a:pPr>
            <a:r>
              <a:rPr lang="en-US" sz="500">
                <a:solidFill>
                  <a:srgbClr val="000000"/>
                </a:solidFill>
                <a:latin typeface="Arial"/>
                <a:ea typeface="Arial"/>
                <a:cs typeface="Arial"/>
                <a:sym typeface="Arial"/>
              </a:rPr>
              <a:t> </a:t>
            </a:r>
            <a:endParaRPr sz="2250">
              <a:solidFill>
                <a:srgbClr val="000000"/>
              </a:solidFill>
              <a:latin typeface="Arial"/>
              <a:ea typeface="Arial"/>
              <a:cs typeface="Arial"/>
              <a:sym typeface="Arial"/>
            </a:endParaRPr>
          </a:p>
        </p:txBody>
      </p:sp>
      <p:sp>
        <p:nvSpPr>
          <p:cNvPr id="2019" name="Google Shape;2019;p190"/>
          <p:cNvSpPr/>
          <p:nvPr/>
        </p:nvSpPr>
        <p:spPr>
          <a:xfrm>
            <a:off x="1524000" y="259297"/>
            <a:ext cx="17634" cy="52906"/>
          </a:xfrm>
          <a:prstGeom prst="rect">
            <a:avLst/>
          </a:prstGeom>
          <a:solidFill>
            <a:srgbClr val="F8F9FA"/>
          </a:solidFill>
          <a:ln>
            <a:noFill/>
          </a:ln>
        </p:spPr>
        <p:txBody>
          <a:bodyPr anchorCtr="0" anchor="ctr" bIns="0" lIns="0" spcFirstLastPara="1" rIns="0" wrap="square" tIns="0">
            <a:spAutoFit/>
          </a:bodyPr>
          <a:lstStyle/>
          <a:p>
            <a:pPr indent="0" lvl="0" marL="0" marR="0" rtl="0" algn="l">
              <a:spcBef>
                <a:spcPts val="0"/>
              </a:spcBef>
              <a:spcAft>
                <a:spcPts val="0"/>
              </a:spcAft>
              <a:buNone/>
            </a:pPr>
            <a:r>
              <a:rPr lang="en-US" sz="500">
                <a:solidFill>
                  <a:srgbClr val="000000"/>
                </a:solidFill>
                <a:latin typeface="Arial"/>
                <a:ea typeface="Arial"/>
                <a:cs typeface="Arial"/>
                <a:sym typeface="Arial"/>
              </a:rPr>
              <a:t> </a:t>
            </a:r>
            <a:endParaRPr sz="2250">
              <a:solidFill>
                <a:srgbClr val="000000"/>
              </a:solidFill>
              <a:latin typeface="Arial"/>
              <a:ea typeface="Arial"/>
              <a:cs typeface="Arial"/>
              <a:sym typeface="Arial"/>
            </a:endParaRPr>
          </a:p>
        </p:txBody>
      </p:sp>
      <p:sp>
        <p:nvSpPr>
          <p:cNvPr id="2020" name="Google Shape;2020;p190"/>
          <p:cNvSpPr/>
          <p:nvPr/>
        </p:nvSpPr>
        <p:spPr>
          <a:xfrm>
            <a:off x="1524000" y="259297"/>
            <a:ext cx="17634" cy="52906"/>
          </a:xfrm>
          <a:prstGeom prst="rect">
            <a:avLst/>
          </a:prstGeom>
          <a:solidFill>
            <a:srgbClr val="F8F9FA"/>
          </a:solidFill>
          <a:ln>
            <a:noFill/>
          </a:ln>
        </p:spPr>
        <p:txBody>
          <a:bodyPr anchorCtr="0" anchor="ctr" bIns="0" lIns="0" spcFirstLastPara="1" rIns="0" wrap="square" tIns="0">
            <a:spAutoFit/>
          </a:bodyPr>
          <a:lstStyle/>
          <a:p>
            <a:pPr indent="0" lvl="0" marL="0" marR="0" rtl="0" algn="l">
              <a:spcBef>
                <a:spcPts val="0"/>
              </a:spcBef>
              <a:spcAft>
                <a:spcPts val="0"/>
              </a:spcAft>
              <a:buNone/>
            </a:pPr>
            <a:r>
              <a:rPr lang="en-US" sz="500">
                <a:solidFill>
                  <a:srgbClr val="000000"/>
                </a:solidFill>
                <a:latin typeface="Arial"/>
                <a:ea typeface="Arial"/>
                <a:cs typeface="Arial"/>
                <a:sym typeface="Arial"/>
              </a:rPr>
              <a:t> </a:t>
            </a:r>
            <a:endParaRPr sz="2250">
              <a:solidFill>
                <a:srgbClr val="000000"/>
              </a:solidFill>
              <a:latin typeface="Arial"/>
              <a:ea typeface="Arial"/>
              <a:cs typeface="Arial"/>
              <a:sym typeface="Arial"/>
            </a:endParaRPr>
          </a:p>
        </p:txBody>
      </p:sp>
    </p:spTree>
  </p:cSld>
  <p:clrMapOvr>
    <a:masterClrMapping/>
  </p:clrMapOvr>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4" name="Shape 2024"/>
        <p:cNvGrpSpPr/>
        <p:nvPr/>
      </p:nvGrpSpPr>
      <p:grpSpPr>
        <a:xfrm>
          <a:off x="0" y="0"/>
          <a:ext cx="0" cy="0"/>
          <a:chOff x="0" y="0"/>
          <a:chExt cx="0" cy="0"/>
        </a:xfrm>
      </p:grpSpPr>
      <p:sp>
        <p:nvSpPr>
          <p:cNvPr id="2025" name="Google Shape;2025;p191"/>
          <p:cNvSpPr txBox="1"/>
          <p:nvPr>
            <p:ph idx="1" type="body"/>
          </p:nvPr>
        </p:nvSpPr>
        <p:spPr>
          <a:xfrm>
            <a:off x="712694" y="762000"/>
            <a:ext cx="5651200" cy="5853167"/>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lt1"/>
              </a:buClr>
              <a:buSzPct val="100000"/>
              <a:buNone/>
            </a:pPr>
            <a:r>
              <a:rPr b="1" i="1" lang="en-US" sz="1400">
                <a:solidFill>
                  <a:schemeClr val="lt1"/>
                </a:solidFill>
                <a:latin typeface="Calibri"/>
                <a:ea typeface="Calibri"/>
                <a:cs typeface="Calibri"/>
                <a:sym typeface="Calibri"/>
              </a:rPr>
              <a:t>1.  </a:t>
            </a:r>
            <a:r>
              <a:rPr b="1" i="1" lang="en-US" sz="1400" u="sng">
                <a:solidFill>
                  <a:srgbClr val="990000"/>
                </a:solidFill>
                <a:latin typeface="Calibri"/>
                <a:ea typeface="Calibri"/>
                <a:cs typeface="Calibri"/>
                <a:sym typeface="Calibri"/>
              </a:rPr>
              <a:t>Registration  </a:t>
            </a:r>
            <a:endParaRPr/>
          </a:p>
          <a:p>
            <a:pPr indent="0" lvl="0" marL="0" rtl="0" algn="l">
              <a:lnSpc>
                <a:spcPct val="90000"/>
              </a:lnSpc>
              <a:spcBef>
                <a:spcPts val="1000"/>
              </a:spcBef>
              <a:spcAft>
                <a:spcPts val="0"/>
              </a:spcAft>
              <a:buClr>
                <a:srgbClr val="990000"/>
              </a:buClr>
              <a:buSzPct val="100000"/>
              <a:buNone/>
            </a:pPr>
            <a:r>
              <a:rPr b="1" lang="en-US" sz="1400">
                <a:solidFill>
                  <a:srgbClr val="990000"/>
                </a:solidFill>
              </a:rPr>
              <a:t>     </a:t>
            </a:r>
            <a:r>
              <a:rPr b="1" lang="en-US" sz="1400">
                <a:solidFill>
                  <a:srgbClr val="0070C0"/>
                </a:solidFill>
              </a:rPr>
              <a:t>For RO - WB&lt;&gt;EL&lt;&gt;</a:t>
            </a:r>
            <a:r>
              <a:rPr b="1" lang="en-US" sz="1400">
                <a:solidFill>
                  <a:srgbClr val="ED378E"/>
                </a:solidFill>
              </a:rPr>
              <a:t>001&lt;&gt;R </a:t>
            </a:r>
            <a:endParaRPr/>
          </a:p>
          <a:p>
            <a:pPr indent="0" lvl="0" marL="0" rtl="0" algn="l">
              <a:lnSpc>
                <a:spcPct val="90000"/>
              </a:lnSpc>
              <a:spcBef>
                <a:spcPts val="1000"/>
              </a:spcBef>
              <a:spcAft>
                <a:spcPts val="0"/>
              </a:spcAft>
              <a:buClr>
                <a:srgbClr val="0070C0"/>
              </a:buClr>
              <a:buSzPct val="100000"/>
              <a:buNone/>
            </a:pPr>
            <a:r>
              <a:rPr b="1" lang="en-US" sz="1400">
                <a:solidFill>
                  <a:srgbClr val="0070C0"/>
                </a:solidFill>
              </a:rPr>
              <a:t>      For ARO - WB&lt;&gt;EL&lt;&gt;</a:t>
            </a:r>
            <a:r>
              <a:rPr b="1" lang="en-US" sz="1400">
                <a:solidFill>
                  <a:srgbClr val="ED378E"/>
                </a:solidFill>
              </a:rPr>
              <a:t>001&lt;&gt;AR </a:t>
            </a:r>
            <a:endParaRPr/>
          </a:p>
          <a:p>
            <a:pPr indent="0" lvl="0" marL="0" rtl="0" algn="l">
              <a:lnSpc>
                <a:spcPct val="90000"/>
              </a:lnSpc>
              <a:spcBef>
                <a:spcPts val="1000"/>
              </a:spcBef>
              <a:spcAft>
                <a:spcPts val="0"/>
              </a:spcAft>
              <a:buClr>
                <a:srgbClr val="ED378E"/>
              </a:buClr>
              <a:buSzPct val="100000"/>
              <a:buNone/>
            </a:pPr>
            <a:r>
              <a:rPr b="1" lang="en-US" sz="1400">
                <a:solidFill>
                  <a:srgbClr val="ED378E"/>
                </a:solidFill>
              </a:rPr>
              <a:t>      </a:t>
            </a:r>
            <a:r>
              <a:rPr b="1" lang="en-US" sz="1400">
                <a:solidFill>
                  <a:srgbClr val="0070C0"/>
                </a:solidFill>
              </a:rPr>
              <a:t>For SO - WB&lt;&gt;EL&lt;&gt;</a:t>
            </a:r>
            <a:r>
              <a:rPr b="1" lang="en-US" sz="1400">
                <a:solidFill>
                  <a:srgbClr val="ED378E"/>
                </a:solidFill>
              </a:rPr>
              <a:t>001&lt;&gt;S&lt;&gt;01 </a:t>
            </a:r>
            <a:endParaRPr/>
          </a:p>
          <a:p>
            <a:pPr indent="0" lvl="0" marL="0" rtl="0" algn="l">
              <a:lnSpc>
                <a:spcPct val="90000"/>
              </a:lnSpc>
              <a:spcBef>
                <a:spcPts val="1000"/>
              </a:spcBef>
              <a:spcAft>
                <a:spcPts val="0"/>
              </a:spcAft>
              <a:buClr>
                <a:srgbClr val="ED378E"/>
              </a:buClr>
              <a:buSzPct val="100000"/>
              <a:buNone/>
            </a:pPr>
            <a:r>
              <a:rPr b="1" lang="en-US" sz="1400">
                <a:solidFill>
                  <a:srgbClr val="ED378E"/>
                </a:solidFill>
              </a:rPr>
              <a:t>      </a:t>
            </a:r>
            <a:r>
              <a:rPr b="1" lang="en-US" sz="1400">
                <a:solidFill>
                  <a:srgbClr val="0070C0"/>
                </a:solidFill>
              </a:rPr>
              <a:t>For PO/PRO - WB&lt;&gt;EL&lt;&gt;</a:t>
            </a:r>
            <a:r>
              <a:rPr b="1" lang="en-US" sz="1400">
                <a:solidFill>
                  <a:srgbClr val="ED378E"/>
                </a:solidFill>
              </a:rPr>
              <a:t>001&lt;&gt;P&lt;&gt;001/001A</a:t>
            </a:r>
            <a:endParaRPr/>
          </a:p>
          <a:p>
            <a:pPr indent="0" lvl="0" marL="0" rtl="0" algn="l">
              <a:lnSpc>
                <a:spcPct val="90000"/>
              </a:lnSpc>
              <a:spcBef>
                <a:spcPts val="1000"/>
              </a:spcBef>
              <a:spcAft>
                <a:spcPts val="0"/>
              </a:spcAft>
              <a:buClr>
                <a:srgbClr val="ED378E"/>
              </a:buClr>
              <a:buSzPct val="100000"/>
              <a:buNone/>
            </a:pPr>
            <a:r>
              <a:rPr b="1" lang="en-US" sz="1400">
                <a:solidFill>
                  <a:srgbClr val="ED378E"/>
                </a:solidFill>
              </a:rPr>
              <a:t>   </a:t>
            </a:r>
            <a:r>
              <a:rPr b="1" lang="en-US" sz="1400">
                <a:solidFill>
                  <a:schemeClr val="lt1"/>
                </a:solidFill>
              </a:rPr>
              <a:t> </a:t>
            </a:r>
            <a:r>
              <a:rPr b="1" i="1" lang="en-US" sz="1400">
                <a:solidFill>
                  <a:schemeClr val="lt1"/>
                </a:solidFill>
                <a:latin typeface="Calibri"/>
                <a:ea typeface="Calibri"/>
                <a:cs typeface="Calibri"/>
                <a:sym typeface="Calibri"/>
              </a:rPr>
              <a:t>2.    </a:t>
            </a:r>
            <a:r>
              <a:rPr b="1" i="1" lang="en-US" sz="1400" u="sng">
                <a:solidFill>
                  <a:srgbClr val="990000"/>
                </a:solidFill>
                <a:latin typeface="Calibri"/>
                <a:ea typeface="Calibri"/>
                <a:cs typeface="Calibri"/>
                <a:sym typeface="Calibri"/>
              </a:rPr>
              <a:t>Safe Arrival  at Polling Station</a:t>
            </a:r>
            <a:endParaRPr/>
          </a:p>
          <a:p>
            <a:pPr indent="0" lvl="0" marL="0" rtl="0" algn="l">
              <a:lnSpc>
                <a:spcPct val="90000"/>
              </a:lnSpc>
              <a:spcBef>
                <a:spcPts val="1000"/>
              </a:spcBef>
              <a:spcAft>
                <a:spcPts val="0"/>
              </a:spcAft>
              <a:buClr>
                <a:srgbClr val="0070C0"/>
              </a:buClr>
              <a:buSzPct val="100000"/>
              <a:buNone/>
            </a:pPr>
            <a:r>
              <a:rPr b="1" lang="en-US" sz="1400">
                <a:solidFill>
                  <a:srgbClr val="0070C0"/>
                </a:solidFill>
                <a:latin typeface="Arial"/>
                <a:ea typeface="Arial"/>
                <a:cs typeface="Arial"/>
                <a:sym typeface="Arial"/>
              </a:rPr>
              <a:t>       WB&lt;&gt;EL&lt;&gt;</a:t>
            </a:r>
            <a:r>
              <a:rPr b="1" lang="en-US" sz="1400">
                <a:solidFill>
                  <a:srgbClr val="ED378E"/>
                </a:solidFill>
                <a:latin typeface="Arial"/>
                <a:ea typeface="Arial"/>
                <a:cs typeface="Arial"/>
                <a:sym typeface="Arial"/>
              </a:rPr>
              <a:t>SAP</a:t>
            </a:r>
            <a:endParaRPr/>
          </a:p>
          <a:p>
            <a:pPr indent="0" lvl="0" marL="0" rtl="0" algn="l">
              <a:lnSpc>
                <a:spcPct val="90000"/>
              </a:lnSpc>
              <a:spcBef>
                <a:spcPts val="1000"/>
              </a:spcBef>
              <a:spcAft>
                <a:spcPts val="0"/>
              </a:spcAft>
              <a:buClr>
                <a:schemeClr val="lt1"/>
              </a:buClr>
              <a:buSzPct val="100000"/>
              <a:buNone/>
            </a:pPr>
            <a:r>
              <a:rPr b="1" i="1" lang="en-US" sz="1400">
                <a:solidFill>
                  <a:schemeClr val="lt1"/>
                </a:solidFill>
                <a:latin typeface="Calibri"/>
                <a:ea typeface="Calibri"/>
                <a:cs typeface="Calibri"/>
                <a:sym typeface="Calibri"/>
              </a:rPr>
              <a:t> 3.  </a:t>
            </a:r>
            <a:r>
              <a:rPr b="1" i="1" lang="en-US" sz="1400" u="sng">
                <a:solidFill>
                  <a:srgbClr val="990000"/>
                </a:solidFill>
                <a:latin typeface="Calibri"/>
                <a:ea typeface="Calibri"/>
                <a:cs typeface="Calibri"/>
                <a:sym typeface="Calibri"/>
              </a:rPr>
              <a:t>Mock Poll</a:t>
            </a:r>
            <a:endParaRPr/>
          </a:p>
          <a:p>
            <a:pPr indent="0" lvl="0" marL="0" rtl="0" algn="l">
              <a:lnSpc>
                <a:spcPct val="90000"/>
              </a:lnSpc>
              <a:spcBef>
                <a:spcPts val="1000"/>
              </a:spcBef>
              <a:spcAft>
                <a:spcPts val="0"/>
              </a:spcAft>
              <a:buClr>
                <a:srgbClr val="0070C0"/>
              </a:buClr>
              <a:buSzPct val="100000"/>
              <a:buNone/>
            </a:pPr>
            <a:r>
              <a:rPr b="1" lang="en-US" sz="1400">
                <a:solidFill>
                  <a:srgbClr val="0070C0"/>
                </a:solidFill>
                <a:latin typeface="Arial"/>
                <a:ea typeface="Arial"/>
                <a:cs typeface="Arial"/>
                <a:sym typeface="Arial"/>
              </a:rPr>
              <a:t> WB&lt;&gt;EL&lt;&gt;</a:t>
            </a:r>
            <a:r>
              <a:rPr b="1" lang="en-US" sz="1400">
                <a:solidFill>
                  <a:srgbClr val="ED378E"/>
                </a:solidFill>
                <a:latin typeface="Arial"/>
                <a:ea typeface="Arial"/>
                <a:cs typeface="Arial"/>
                <a:sym typeface="Arial"/>
              </a:rPr>
              <a:t>MP&lt;&gt;04(No. of Polling Agents)</a:t>
            </a:r>
            <a:endParaRPr/>
          </a:p>
          <a:p>
            <a:pPr indent="0" lvl="0" marL="0" rtl="0" algn="l">
              <a:lnSpc>
                <a:spcPct val="90000"/>
              </a:lnSpc>
              <a:spcBef>
                <a:spcPts val="1000"/>
              </a:spcBef>
              <a:spcAft>
                <a:spcPts val="0"/>
              </a:spcAft>
              <a:buClr>
                <a:srgbClr val="ED378E"/>
              </a:buClr>
              <a:buSzPct val="100000"/>
              <a:buNone/>
            </a:pPr>
            <a:r>
              <a:rPr b="1" lang="en-US" sz="1400">
                <a:solidFill>
                  <a:srgbClr val="ED378E"/>
                </a:solidFill>
                <a:latin typeface="Arial"/>
                <a:ea typeface="Arial"/>
                <a:cs typeface="Arial"/>
                <a:sym typeface="Arial"/>
              </a:rPr>
              <a:t>  </a:t>
            </a:r>
            <a:r>
              <a:rPr b="1" i="1" lang="en-US" sz="1400">
                <a:solidFill>
                  <a:srgbClr val="000000"/>
                </a:solidFill>
              </a:rPr>
              <a:t>4.   </a:t>
            </a:r>
            <a:r>
              <a:rPr b="1" lang="en-US" sz="1400" u="sng">
                <a:solidFill>
                  <a:srgbClr val="990000"/>
                </a:solidFill>
              </a:rPr>
              <a:t>Poll Start</a:t>
            </a:r>
            <a:endParaRPr/>
          </a:p>
          <a:p>
            <a:pPr indent="0" lvl="0" marL="0" rtl="0" algn="l">
              <a:lnSpc>
                <a:spcPct val="90000"/>
              </a:lnSpc>
              <a:spcBef>
                <a:spcPts val="1000"/>
              </a:spcBef>
              <a:spcAft>
                <a:spcPts val="0"/>
              </a:spcAft>
              <a:buClr>
                <a:srgbClr val="0070C0"/>
              </a:buClr>
              <a:buSzPct val="100000"/>
              <a:buNone/>
            </a:pPr>
            <a:r>
              <a:rPr b="1" lang="en-US" sz="1400">
                <a:solidFill>
                  <a:srgbClr val="0070C0"/>
                </a:solidFill>
                <a:latin typeface="Arial"/>
                <a:ea typeface="Arial"/>
                <a:cs typeface="Arial"/>
                <a:sym typeface="Arial"/>
              </a:rPr>
              <a:t>     WB&lt;&gt;EL&lt;&gt;PS </a:t>
            </a:r>
            <a:endParaRPr/>
          </a:p>
          <a:p>
            <a:pPr indent="0" lvl="0" marL="0" rtl="0" algn="l">
              <a:lnSpc>
                <a:spcPct val="90000"/>
              </a:lnSpc>
              <a:spcBef>
                <a:spcPts val="1000"/>
              </a:spcBef>
              <a:spcAft>
                <a:spcPts val="0"/>
              </a:spcAft>
              <a:buClr>
                <a:srgbClr val="000000"/>
              </a:buClr>
              <a:buSzPct val="100000"/>
              <a:buNone/>
            </a:pPr>
            <a:r>
              <a:rPr b="1" i="1" lang="en-US" sz="1400">
                <a:solidFill>
                  <a:srgbClr val="000000"/>
                </a:solidFill>
              </a:rPr>
              <a:t>5.   </a:t>
            </a:r>
            <a:r>
              <a:rPr b="1" i="1" lang="en-US" sz="1400">
                <a:solidFill>
                  <a:srgbClr val="990000"/>
                </a:solidFill>
              </a:rPr>
              <a:t>2 Hourly report : 9 AM</a:t>
            </a:r>
            <a:endParaRPr/>
          </a:p>
          <a:p>
            <a:pPr indent="0" lvl="0" marL="0" rtl="0" algn="l">
              <a:lnSpc>
                <a:spcPct val="90000"/>
              </a:lnSpc>
              <a:spcBef>
                <a:spcPts val="1000"/>
              </a:spcBef>
              <a:spcAft>
                <a:spcPts val="0"/>
              </a:spcAft>
              <a:buClr>
                <a:srgbClr val="990000"/>
              </a:buClr>
              <a:buSzPct val="100000"/>
              <a:buNone/>
            </a:pPr>
            <a:r>
              <a:rPr b="1" i="1" lang="en-US" sz="1400">
                <a:solidFill>
                  <a:srgbClr val="990000"/>
                </a:solidFill>
              </a:rPr>
              <a:t>       </a:t>
            </a:r>
            <a:r>
              <a:rPr b="1" lang="en-US" sz="1400">
                <a:solidFill>
                  <a:srgbClr val="0070C0"/>
                </a:solidFill>
                <a:latin typeface="Arial"/>
                <a:ea typeface="Arial"/>
                <a:cs typeface="Arial"/>
                <a:sym typeface="Arial"/>
              </a:rPr>
              <a:t>WB EL </a:t>
            </a:r>
            <a:r>
              <a:rPr b="1" lang="en-US" sz="1400">
                <a:solidFill>
                  <a:srgbClr val="ED378E"/>
                </a:solidFill>
              </a:rPr>
              <a:t>245</a:t>
            </a:r>
            <a:r>
              <a:rPr b="1" lang="en-US" sz="1400">
                <a:solidFill>
                  <a:srgbClr val="0070C0"/>
                </a:solidFill>
                <a:latin typeface="Arial"/>
                <a:ea typeface="Arial"/>
                <a:cs typeface="Arial"/>
                <a:sym typeface="Arial"/>
              </a:rPr>
              <a:t>  </a:t>
            </a:r>
            <a:r>
              <a:rPr b="1" lang="en-US" sz="1400">
                <a:solidFill>
                  <a:srgbClr val="ED378E"/>
                </a:solidFill>
                <a:latin typeface="Arial"/>
                <a:ea typeface="Arial"/>
                <a:cs typeface="Arial"/>
                <a:sym typeface="Arial"/>
              </a:rPr>
              <a:t>(where 245 stands for total votes  </a:t>
            </a:r>
            <a:endParaRPr/>
          </a:p>
          <a:p>
            <a:pPr indent="0" lvl="0" marL="0" rtl="0" algn="l">
              <a:lnSpc>
                <a:spcPct val="90000"/>
              </a:lnSpc>
              <a:spcBef>
                <a:spcPts val="1000"/>
              </a:spcBef>
              <a:spcAft>
                <a:spcPts val="0"/>
              </a:spcAft>
              <a:buClr>
                <a:srgbClr val="ED378E"/>
              </a:buClr>
              <a:buSzPct val="100000"/>
              <a:buNone/>
            </a:pPr>
            <a:r>
              <a:rPr b="1" lang="en-US" sz="1400">
                <a:solidFill>
                  <a:srgbClr val="ED378E"/>
                </a:solidFill>
                <a:latin typeface="Arial"/>
                <a:ea typeface="Arial"/>
                <a:cs typeface="Arial"/>
                <a:sym typeface="Arial"/>
              </a:rPr>
              <a:t>                                 polled at a given time, i.e., 9 AM)</a:t>
            </a:r>
            <a:endParaRPr b="1" sz="1400">
              <a:solidFill>
                <a:srgbClr val="2C3F71"/>
              </a:solidFill>
              <a:latin typeface="Arial"/>
              <a:ea typeface="Arial"/>
              <a:cs typeface="Arial"/>
              <a:sym typeface="Arial"/>
            </a:endParaRPr>
          </a:p>
          <a:p>
            <a:pPr indent="0" lvl="0" marL="0" rtl="0" algn="l">
              <a:lnSpc>
                <a:spcPct val="90000"/>
              </a:lnSpc>
              <a:spcBef>
                <a:spcPts val="1000"/>
              </a:spcBef>
              <a:spcAft>
                <a:spcPts val="0"/>
              </a:spcAft>
              <a:buClr>
                <a:srgbClr val="000000"/>
              </a:buClr>
              <a:buSzPct val="100000"/>
              <a:buNone/>
            </a:pPr>
            <a:r>
              <a:rPr b="1" lang="en-US" sz="1400">
                <a:solidFill>
                  <a:srgbClr val="000000"/>
                </a:solidFill>
              </a:rPr>
              <a:t>6.   </a:t>
            </a:r>
            <a:r>
              <a:rPr b="1" i="1" lang="en-US" sz="1400">
                <a:solidFill>
                  <a:srgbClr val="990000"/>
                </a:solidFill>
              </a:rPr>
              <a:t>2 Hourly report : 11 AM</a:t>
            </a:r>
            <a:endParaRPr/>
          </a:p>
          <a:p>
            <a:pPr indent="0" lvl="0" marL="0" rtl="0" algn="l">
              <a:lnSpc>
                <a:spcPct val="90000"/>
              </a:lnSpc>
              <a:spcBef>
                <a:spcPts val="1000"/>
              </a:spcBef>
              <a:spcAft>
                <a:spcPts val="0"/>
              </a:spcAft>
              <a:buClr>
                <a:srgbClr val="990000"/>
              </a:buClr>
              <a:buSzPct val="100000"/>
              <a:buNone/>
            </a:pPr>
            <a:r>
              <a:rPr b="1" i="1" lang="en-US" sz="1400">
                <a:solidFill>
                  <a:srgbClr val="990000"/>
                </a:solidFill>
              </a:rPr>
              <a:t>       </a:t>
            </a:r>
            <a:r>
              <a:rPr b="1" lang="en-US" sz="1400">
                <a:solidFill>
                  <a:srgbClr val="0070C0"/>
                </a:solidFill>
                <a:latin typeface="Arial"/>
                <a:ea typeface="Arial"/>
                <a:cs typeface="Arial"/>
                <a:sym typeface="Arial"/>
              </a:rPr>
              <a:t>WB EL </a:t>
            </a:r>
            <a:r>
              <a:rPr b="1" lang="en-US" sz="1400">
                <a:solidFill>
                  <a:srgbClr val="ED378E"/>
                </a:solidFill>
              </a:rPr>
              <a:t>445</a:t>
            </a:r>
            <a:r>
              <a:rPr b="1" lang="en-US" sz="1400">
                <a:solidFill>
                  <a:srgbClr val="0070C0"/>
                </a:solidFill>
                <a:latin typeface="Arial"/>
                <a:ea typeface="Arial"/>
                <a:cs typeface="Arial"/>
                <a:sym typeface="Arial"/>
              </a:rPr>
              <a:t> </a:t>
            </a:r>
            <a:r>
              <a:rPr b="1" lang="en-US" sz="1400">
                <a:solidFill>
                  <a:srgbClr val="ED378E"/>
                </a:solidFill>
                <a:latin typeface="Arial"/>
                <a:ea typeface="Arial"/>
                <a:cs typeface="Arial"/>
                <a:sym typeface="Arial"/>
              </a:rPr>
              <a:t> (where 445 stands for total votes </a:t>
            </a:r>
            <a:endParaRPr/>
          </a:p>
          <a:p>
            <a:pPr indent="0" lvl="0" marL="0" rtl="0" algn="l">
              <a:lnSpc>
                <a:spcPct val="90000"/>
              </a:lnSpc>
              <a:spcBef>
                <a:spcPts val="1000"/>
              </a:spcBef>
              <a:spcAft>
                <a:spcPts val="0"/>
              </a:spcAft>
              <a:buClr>
                <a:srgbClr val="ED378E"/>
              </a:buClr>
              <a:buSzPct val="100000"/>
              <a:buNone/>
            </a:pPr>
            <a:r>
              <a:rPr b="1" lang="en-US" sz="1400">
                <a:solidFill>
                  <a:srgbClr val="ED378E"/>
                </a:solidFill>
                <a:latin typeface="Arial"/>
                <a:ea typeface="Arial"/>
                <a:cs typeface="Arial"/>
                <a:sym typeface="Arial"/>
              </a:rPr>
              <a:t>                                  polled at a given time, i.e., 11 AM)</a:t>
            </a:r>
            <a:endParaRPr/>
          </a:p>
          <a:p>
            <a:pPr indent="0" lvl="0" marL="0" rtl="0" algn="l">
              <a:lnSpc>
                <a:spcPct val="90000"/>
              </a:lnSpc>
              <a:spcBef>
                <a:spcPts val="1000"/>
              </a:spcBef>
              <a:spcAft>
                <a:spcPts val="0"/>
              </a:spcAft>
              <a:buClr>
                <a:srgbClr val="000000"/>
              </a:buClr>
              <a:buSzPct val="100000"/>
              <a:buNone/>
            </a:pPr>
            <a:r>
              <a:rPr b="1" lang="en-US" sz="1400">
                <a:solidFill>
                  <a:srgbClr val="000000"/>
                </a:solidFill>
              </a:rPr>
              <a:t>7.   </a:t>
            </a:r>
            <a:r>
              <a:rPr b="1" i="1" lang="en-US" sz="1400">
                <a:solidFill>
                  <a:srgbClr val="990000"/>
                </a:solidFill>
              </a:rPr>
              <a:t>2 Hourly report : 1 PM</a:t>
            </a:r>
            <a:endParaRPr/>
          </a:p>
          <a:p>
            <a:pPr indent="0" lvl="0" marL="0" rtl="0" algn="l">
              <a:lnSpc>
                <a:spcPct val="90000"/>
              </a:lnSpc>
              <a:spcBef>
                <a:spcPts val="1000"/>
              </a:spcBef>
              <a:spcAft>
                <a:spcPts val="0"/>
              </a:spcAft>
              <a:buClr>
                <a:srgbClr val="990000"/>
              </a:buClr>
              <a:buSzPct val="100000"/>
              <a:buNone/>
            </a:pPr>
            <a:r>
              <a:rPr b="1" i="1" lang="en-US" sz="1400">
                <a:solidFill>
                  <a:srgbClr val="990000"/>
                </a:solidFill>
              </a:rPr>
              <a:t>       </a:t>
            </a:r>
            <a:r>
              <a:rPr b="1" lang="en-US" sz="1400">
                <a:solidFill>
                  <a:srgbClr val="0070C0"/>
                </a:solidFill>
                <a:latin typeface="Arial"/>
                <a:ea typeface="Arial"/>
                <a:cs typeface="Arial"/>
                <a:sym typeface="Arial"/>
              </a:rPr>
              <a:t>WB EL </a:t>
            </a:r>
            <a:r>
              <a:rPr b="1" lang="en-US" sz="1400">
                <a:solidFill>
                  <a:srgbClr val="ED378E"/>
                </a:solidFill>
              </a:rPr>
              <a:t>645</a:t>
            </a:r>
            <a:r>
              <a:rPr b="1" lang="en-US" sz="1400">
                <a:solidFill>
                  <a:srgbClr val="0070C0"/>
                </a:solidFill>
                <a:latin typeface="Arial"/>
                <a:ea typeface="Arial"/>
                <a:cs typeface="Arial"/>
                <a:sym typeface="Arial"/>
              </a:rPr>
              <a:t> </a:t>
            </a:r>
            <a:r>
              <a:rPr b="1" lang="en-US" sz="1400">
                <a:solidFill>
                  <a:srgbClr val="ED378E"/>
                </a:solidFill>
                <a:latin typeface="Arial"/>
                <a:ea typeface="Arial"/>
                <a:cs typeface="Arial"/>
                <a:sym typeface="Arial"/>
              </a:rPr>
              <a:t> (where 645 stands for total votes </a:t>
            </a:r>
            <a:endParaRPr/>
          </a:p>
          <a:p>
            <a:pPr indent="0" lvl="0" marL="0" rtl="0" algn="l">
              <a:lnSpc>
                <a:spcPct val="90000"/>
              </a:lnSpc>
              <a:spcBef>
                <a:spcPts val="1000"/>
              </a:spcBef>
              <a:spcAft>
                <a:spcPts val="0"/>
              </a:spcAft>
              <a:buClr>
                <a:srgbClr val="ED378E"/>
              </a:buClr>
              <a:buSzPct val="100000"/>
              <a:buNone/>
            </a:pPr>
            <a:r>
              <a:rPr b="1" lang="en-US" sz="1400">
                <a:solidFill>
                  <a:srgbClr val="ED378E"/>
                </a:solidFill>
                <a:latin typeface="Arial"/>
                <a:ea typeface="Arial"/>
                <a:cs typeface="Arial"/>
                <a:sym typeface="Arial"/>
              </a:rPr>
              <a:t>                         polled at a given time, i.e., 1 PM)</a:t>
            </a:r>
            <a:endParaRPr/>
          </a:p>
          <a:p>
            <a:pPr indent="0" lvl="0" marL="0" rtl="0" algn="l">
              <a:lnSpc>
                <a:spcPct val="90000"/>
              </a:lnSpc>
              <a:spcBef>
                <a:spcPts val="1000"/>
              </a:spcBef>
              <a:spcAft>
                <a:spcPts val="0"/>
              </a:spcAft>
              <a:buClr>
                <a:srgbClr val="000000"/>
              </a:buClr>
              <a:buSzPct val="100000"/>
              <a:buNone/>
            </a:pPr>
            <a:r>
              <a:rPr b="1" lang="en-US" sz="1400">
                <a:solidFill>
                  <a:srgbClr val="000000"/>
                </a:solidFill>
              </a:rPr>
              <a:t>8.   </a:t>
            </a:r>
            <a:r>
              <a:rPr b="1" i="1" lang="en-US" sz="1400">
                <a:solidFill>
                  <a:srgbClr val="990000"/>
                </a:solidFill>
              </a:rPr>
              <a:t>2 Hourly report : 3 PM</a:t>
            </a:r>
            <a:endParaRPr/>
          </a:p>
          <a:p>
            <a:pPr indent="0" lvl="0" marL="0" rtl="0" algn="l">
              <a:lnSpc>
                <a:spcPct val="90000"/>
              </a:lnSpc>
              <a:spcBef>
                <a:spcPts val="1000"/>
              </a:spcBef>
              <a:spcAft>
                <a:spcPts val="0"/>
              </a:spcAft>
              <a:buClr>
                <a:srgbClr val="990000"/>
              </a:buClr>
              <a:buSzPct val="100000"/>
              <a:buNone/>
            </a:pPr>
            <a:r>
              <a:rPr b="1" i="1" lang="en-US" sz="1400">
                <a:solidFill>
                  <a:srgbClr val="990000"/>
                </a:solidFill>
              </a:rPr>
              <a:t>      </a:t>
            </a:r>
            <a:r>
              <a:rPr b="1" lang="en-US" sz="1400">
                <a:solidFill>
                  <a:srgbClr val="0070C0"/>
                </a:solidFill>
                <a:latin typeface="Arial"/>
                <a:ea typeface="Arial"/>
                <a:cs typeface="Arial"/>
                <a:sym typeface="Arial"/>
              </a:rPr>
              <a:t>WB EL </a:t>
            </a:r>
            <a:r>
              <a:rPr b="1" lang="en-US" sz="1400">
                <a:solidFill>
                  <a:srgbClr val="ED378E"/>
                </a:solidFill>
              </a:rPr>
              <a:t>845</a:t>
            </a:r>
            <a:r>
              <a:rPr b="1" lang="en-US" sz="1400">
                <a:solidFill>
                  <a:srgbClr val="0070C0"/>
                </a:solidFill>
                <a:latin typeface="Arial"/>
                <a:ea typeface="Arial"/>
                <a:cs typeface="Arial"/>
                <a:sym typeface="Arial"/>
              </a:rPr>
              <a:t>  </a:t>
            </a:r>
            <a:r>
              <a:rPr b="1" lang="en-US" sz="1400">
                <a:solidFill>
                  <a:srgbClr val="ED378E"/>
                </a:solidFill>
                <a:latin typeface="Arial"/>
                <a:ea typeface="Arial"/>
                <a:cs typeface="Arial"/>
                <a:sym typeface="Arial"/>
              </a:rPr>
              <a:t>(where 845 stands for total votes </a:t>
            </a:r>
            <a:endParaRPr/>
          </a:p>
          <a:p>
            <a:pPr indent="0" lvl="0" marL="0" rtl="0" algn="l">
              <a:lnSpc>
                <a:spcPct val="90000"/>
              </a:lnSpc>
              <a:spcBef>
                <a:spcPts val="1000"/>
              </a:spcBef>
              <a:spcAft>
                <a:spcPts val="0"/>
              </a:spcAft>
              <a:buClr>
                <a:srgbClr val="ED378E"/>
              </a:buClr>
              <a:buSzPct val="100000"/>
              <a:buNone/>
            </a:pPr>
            <a:r>
              <a:rPr b="1" lang="en-US" sz="1400">
                <a:solidFill>
                  <a:srgbClr val="ED378E"/>
                </a:solidFill>
                <a:latin typeface="Arial"/>
                <a:ea typeface="Arial"/>
                <a:cs typeface="Arial"/>
                <a:sym typeface="Arial"/>
              </a:rPr>
              <a:t>                         polled at a given time, i.e., 3 PM)</a:t>
            </a:r>
            <a:endParaRPr b="1" i="1" sz="1400">
              <a:solidFill>
                <a:srgbClr val="990000"/>
              </a:solidFill>
            </a:endParaRPr>
          </a:p>
          <a:p>
            <a:pPr indent="0" lvl="0" marL="0" rtl="0" algn="l">
              <a:lnSpc>
                <a:spcPct val="90000"/>
              </a:lnSpc>
              <a:spcBef>
                <a:spcPts val="1000"/>
              </a:spcBef>
              <a:spcAft>
                <a:spcPts val="0"/>
              </a:spcAft>
              <a:buClr>
                <a:schemeClr val="dk1"/>
              </a:buClr>
              <a:buSzPct val="100000"/>
              <a:buNone/>
            </a:pPr>
            <a:r>
              <a:t/>
            </a:r>
            <a:endParaRPr b="1" sz="1400">
              <a:solidFill>
                <a:srgbClr val="ED378E"/>
              </a:solidFill>
              <a:latin typeface="Arial"/>
              <a:ea typeface="Arial"/>
              <a:cs typeface="Arial"/>
              <a:sym typeface="Arial"/>
            </a:endParaRPr>
          </a:p>
          <a:p>
            <a:pPr indent="-438785" lvl="0" marL="514350" rtl="0" algn="l">
              <a:lnSpc>
                <a:spcPct val="90000"/>
              </a:lnSpc>
              <a:spcBef>
                <a:spcPts val="1000"/>
              </a:spcBef>
              <a:spcAft>
                <a:spcPts val="0"/>
              </a:spcAft>
              <a:buClr>
                <a:schemeClr val="dk1"/>
              </a:buClr>
              <a:buSzPct val="100000"/>
              <a:buFont typeface="Calibri"/>
              <a:buNone/>
            </a:pPr>
            <a:r>
              <a:t/>
            </a:r>
            <a:endParaRPr b="1" i="1" sz="1400">
              <a:solidFill>
                <a:srgbClr val="990000"/>
              </a:solidFill>
              <a:latin typeface="Calibri"/>
              <a:ea typeface="Calibri"/>
              <a:cs typeface="Calibri"/>
              <a:sym typeface="Calibri"/>
            </a:endParaRPr>
          </a:p>
          <a:p>
            <a:pPr indent="0" lvl="0" marL="0" rtl="0" algn="l">
              <a:lnSpc>
                <a:spcPct val="90000"/>
              </a:lnSpc>
              <a:spcBef>
                <a:spcPts val="1000"/>
              </a:spcBef>
              <a:spcAft>
                <a:spcPts val="0"/>
              </a:spcAft>
              <a:buClr>
                <a:schemeClr val="dk1"/>
              </a:buClr>
              <a:buSzPct val="100000"/>
              <a:buNone/>
            </a:pPr>
            <a:r>
              <a:t/>
            </a:r>
            <a:endParaRPr b="1" i="1" sz="1400">
              <a:solidFill>
                <a:srgbClr val="990000"/>
              </a:solidFill>
              <a:latin typeface="Calibri"/>
              <a:ea typeface="Calibri"/>
              <a:cs typeface="Calibri"/>
              <a:sym typeface="Calibri"/>
            </a:endParaRPr>
          </a:p>
          <a:p>
            <a:pPr indent="-438785" lvl="0" marL="514350" rtl="0" algn="l">
              <a:lnSpc>
                <a:spcPct val="90000"/>
              </a:lnSpc>
              <a:spcBef>
                <a:spcPts val="1000"/>
              </a:spcBef>
              <a:spcAft>
                <a:spcPts val="0"/>
              </a:spcAft>
              <a:buClr>
                <a:schemeClr val="dk1"/>
              </a:buClr>
              <a:buSzPct val="100000"/>
              <a:buFont typeface="Calibri"/>
              <a:buNone/>
            </a:pPr>
            <a:r>
              <a:t/>
            </a:r>
            <a:endParaRPr sz="1400"/>
          </a:p>
          <a:p>
            <a:pPr indent="-438785" lvl="0" marL="514350" rtl="0" algn="l">
              <a:lnSpc>
                <a:spcPct val="90000"/>
              </a:lnSpc>
              <a:spcBef>
                <a:spcPts val="1000"/>
              </a:spcBef>
              <a:spcAft>
                <a:spcPts val="0"/>
              </a:spcAft>
              <a:buClr>
                <a:schemeClr val="dk1"/>
              </a:buClr>
              <a:buSzPct val="100000"/>
              <a:buFont typeface="Calibri"/>
              <a:buNone/>
            </a:pPr>
            <a:r>
              <a:t/>
            </a:r>
            <a:endParaRPr sz="1400"/>
          </a:p>
          <a:p>
            <a:pPr indent="-438785" lvl="0" marL="514350" rtl="0" algn="l">
              <a:lnSpc>
                <a:spcPct val="90000"/>
              </a:lnSpc>
              <a:spcBef>
                <a:spcPts val="1000"/>
              </a:spcBef>
              <a:spcAft>
                <a:spcPts val="0"/>
              </a:spcAft>
              <a:buClr>
                <a:schemeClr val="dk1"/>
              </a:buClr>
              <a:buSzPct val="100000"/>
              <a:buFont typeface="Calibri"/>
              <a:buNone/>
            </a:pPr>
            <a:r>
              <a:t/>
            </a:r>
            <a:endParaRPr sz="1400"/>
          </a:p>
          <a:p>
            <a:pPr indent="-438785" lvl="0" marL="514350" rtl="0" algn="l">
              <a:lnSpc>
                <a:spcPct val="90000"/>
              </a:lnSpc>
              <a:spcBef>
                <a:spcPts val="1000"/>
              </a:spcBef>
              <a:spcAft>
                <a:spcPts val="0"/>
              </a:spcAft>
              <a:buClr>
                <a:schemeClr val="dk1"/>
              </a:buClr>
              <a:buSzPct val="100000"/>
              <a:buFont typeface="Calibri"/>
              <a:buNone/>
            </a:pPr>
            <a:r>
              <a:t/>
            </a:r>
            <a:endParaRPr sz="1400"/>
          </a:p>
          <a:p>
            <a:pPr indent="-438785" lvl="0" marL="514350" rtl="0" algn="l">
              <a:lnSpc>
                <a:spcPct val="90000"/>
              </a:lnSpc>
              <a:spcBef>
                <a:spcPts val="1000"/>
              </a:spcBef>
              <a:spcAft>
                <a:spcPts val="0"/>
              </a:spcAft>
              <a:buClr>
                <a:schemeClr val="dk1"/>
              </a:buClr>
              <a:buSzPct val="100000"/>
              <a:buFont typeface="Calibri"/>
              <a:buNone/>
            </a:pPr>
            <a:r>
              <a:t/>
            </a:r>
            <a:endParaRPr sz="1400"/>
          </a:p>
          <a:p>
            <a:pPr indent="-438785" lvl="0" marL="514350" rtl="0" algn="l">
              <a:lnSpc>
                <a:spcPct val="90000"/>
              </a:lnSpc>
              <a:spcBef>
                <a:spcPts val="1000"/>
              </a:spcBef>
              <a:spcAft>
                <a:spcPts val="0"/>
              </a:spcAft>
              <a:buClr>
                <a:schemeClr val="dk1"/>
              </a:buClr>
              <a:buSzPct val="100000"/>
              <a:buFont typeface="Calibri"/>
              <a:buNone/>
            </a:pPr>
            <a:r>
              <a:t/>
            </a:r>
            <a:endParaRPr sz="1400"/>
          </a:p>
          <a:p>
            <a:pPr indent="-514350" lvl="0" marL="514350" rtl="0" algn="l">
              <a:lnSpc>
                <a:spcPct val="90000"/>
              </a:lnSpc>
              <a:spcBef>
                <a:spcPts val="1000"/>
              </a:spcBef>
              <a:spcAft>
                <a:spcPts val="0"/>
              </a:spcAft>
              <a:buClr>
                <a:schemeClr val="dk1"/>
              </a:buClr>
              <a:buSzPct val="100000"/>
              <a:buNone/>
            </a:pPr>
            <a:r>
              <a:t/>
            </a:r>
            <a:endParaRPr sz="1400"/>
          </a:p>
        </p:txBody>
      </p:sp>
      <p:sp>
        <p:nvSpPr>
          <p:cNvPr id="2026" name="Google Shape;2026;p191"/>
          <p:cNvSpPr/>
          <p:nvPr/>
        </p:nvSpPr>
        <p:spPr>
          <a:xfrm>
            <a:off x="1500051" y="-63043"/>
            <a:ext cx="9144000"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200" u="sng">
                <a:solidFill>
                  <a:srgbClr val="138677"/>
                </a:solidFill>
                <a:latin typeface="Arial"/>
                <a:ea typeface="Arial"/>
                <a:cs typeface="Arial"/>
                <a:sym typeface="Arial"/>
              </a:rPr>
              <a:t>Presiding Officers have to send following messages</a:t>
            </a:r>
            <a:endParaRPr/>
          </a:p>
        </p:txBody>
      </p:sp>
      <p:pic>
        <p:nvPicPr>
          <p:cNvPr descr="images1.png" id="2027" name="Google Shape;2027;p191"/>
          <p:cNvPicPr preferRelativeResize="0"/>
          <p:nvPr/>
        </p:nvPicPr>
        <p:blipFill rotWithShape="1">
          <a:blip r:embed="rId3">
            <a:alphaModFix/>
          </a:blip>
          <a:srcRect b="0" l="0" r="0" t="0"/>
          <a:stretch/>
        </p:blipFill>
        <p:spPr>
          <a:xfrm>
            <a:off x="5562602" y="367843"/>
            <a:ext cx="936381" cy="914400"/>
          </a:xfrm>
          <a:prstGeom prst="rect">
            <a:avLst/>
          </a:prstGeom>
          <a:noFill/>
          <a:ln>
            <a:noFill/>
          </a:ln>
        </p:spPr>
      </p:pic>
      <p:sp>
        <p:nvSpPr>
          <p:cNvPr id="2028" name="Google Shape;2028;p191"/>
          <p:cNvSpPr txBox="1"/>
          <p:nvPr/>
        </p:nvSpPr>
        <p:spPr>
          <a:xfrm>
            <a:off x="6361716" y="607592"/>
            <a:ext cx="5323778" cy="625040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70C0"/>
              </a:buClr>
              <a:buSzPts val="1200"/>
              <a:buFont typeface="Arial"/>
              <a:buNone/>
            </a:pPr>
            <a:r>
              <a:rPr b="1" lang="en-US" sz="1200">
                <a:solidFill>
                  <a:srgbClr val="0070C0"/>
                </a:solidFill>
                <a:latin typeface="Arial"/>
                <a:ea typeface="Arial"/>
                <a:cs typeface="Arial"/>
                <a:sym typeface="Arial"/>
              </a:rPr>
              <a:t>      </a:t>
            </a:r>
            <a:r>
              <a:rPr b="1" lang="en-US" sz="1200">
                <a:solidFill>
                  <a:srgbClr val="000000"/>
                </a:solidFill>
                <a:latin typeface="Arial"/>
                <a:ea typeface="Arial"/>
                <a:cs typeface="Arial"/>
                <a:sym typeface="Arial"/>
              </a:rPr>
              <a:t>9.   </a:t>
            </a:r>
            <a:r>
              <a:rPr b="1" i="1" lang="en-US" sz="1200">
                <a:solidFill>
                  <a:srgbClr val="990000"/>
                </a:solidFill>
                <a:latin typeface="Calibri"/>
                <a:ea typeface="Calibri"/>
                <a:cs typeface="Calibri"/>
                <a:sym typeface="Calibri"/>
              </a:rPr>
              <a:t>2 Hourly report : 5 PM</a:t>
            </a:r>
            <a:endParaRPr/>
          </a:p>
          <a:p>
            <a:pPr indent="0" lvl="0" marL="0" marR="0" rtl="0" algn="l">
              <a:spcBef>
                <a:spcPts val="240"/>
              </a:spcBef>
              <a:spcAft>
                <a:spcPts val="0"/>
              </a:spcAft>
              <a:buClr>
                <a:srgbClr val="990000"/>
              </a:buClr>
              <a:buSzPts val="1200"/>
              <a:buFont typeface="Arial"/>
              <a:buNone/>
            </a:pPr>
            <a:r>
              <a:rPr b="1" i="1" lang="en-US" sz="1200">
                <a:solidFill>
                  <a:srgbClr val="990000"/>
                </a:solidFill>
                <a:latin typeface="Calibri"/>
                <a:ea typeface="Calibri"/>
                <a:cs typeface="Calibri"/>
                <a:sym typeface="Calibri"/>
              </a:rPr>
              <a:t>            </a:t>
            </a:r>
            <a:r>
              <a:rPr b="1" lang="en-US" sz="1200">
                <a:solidFill>
                  <a:srgbClr val="0070C0"/>
                </a:solidFill>
                <a:latin typeface="Arial"/>
                <a:ea typeface="Arial"/>
                <a:cs typeface="Arial"/>
                <a:sym typeface="Arial"/>
              </a:rPr>
              <a:t>WB EL 900  </a:t>
            </a:r>
            <a:r>
              <a:rPr b="1" lang="en-US" sz="1200">
                <a:solidFill>
                  <a:srgbClr val="ED378E"/>
                </a:solidFill>
                <a:latin typeface="Arial"/>
                <a:ea typeface="Arial"/>
                <a:cs typeface="Arial"/>
                <a:sym typeface="Arial"/>
              </a:rPr>
              <a:t>(where 900 stands for total votes  </a:t>
            </a:r>
            <a:endParaRPr/>
          </a:p>
          <a:p>
            <a:pPr indent="0" lvl="0" marL="0" marR="0" rtl="0" algn="l">
              <a:spcBef>
                <a:spcPts val="240"/>
              </a:spcBef>
              <a:spcAft>
                <a:spcPts val="0"/>
              </a:spcAft>
              <a:buClr>
                <a:srgbClr val="ED378E"/>
              </a:buClr>
              <a:buSzPts val="1200"/>
              <a:buFont typeface="Arial"/>
              <a:buNone/>
            </a:pPr>
            <a:r>
              <a:rPr b="1" lang="en-US" sz="1200">
                <a:solidFill>
                  <a:srgbClr val="ED378E"/>
                </a:solidFill>
                <a:latin typeface="Arial"/>
                <a:ea typeface="Arial"/>
                <a:cs typeface="Arial"/>
                <a:sym typeface="Arial"/>
              </a:rPr>
              <a:t>                                 polled at a given time, i.e., 5 PM)</a:t>
            </a:r>
            <a:endParaRPr b="1" sz="1200">
              <a:solidFill>
                <a:srgbClr val="2C3F71"/>
              </a:solidFill>
              <a:latin typeface="Arial"/>
              <a:ea typeface="Arial"/>
              <a:cs typeface="Arial"/>
              <a:sym typeface="Arial"/>
            </a:endParaRPr>
          </a:p>
          <a:p>
            <a:pPr indent="0" lvl="0" marL="0" marR="0" rtl="0" algn="l">
              <a:spcBef>
                <a:spcPts val="240"/>
              </a:spcBef>
              <a:spcAft>
                <a:spcPts val="0"/>
              </a:spcAft>
              <a:buClr>
                <a:schemeClr val="dk1"/>
              </a:buClr>
              <a:buSzPts val="1200"/>
              <a:buFont typeface="Arial"/>
              <a:buNone/>
            </a:pPr>
            <a:r>
              <a:t/>
            </a:r>
            <a:endParaRPr b="1" i="1" sz="1200">
              <a:solidFill>
                <a:srgbClr val="990000"/>
              </a:solidFill>
              <a:latin typeface="Calibri"/>
              <a:ea typeface="Calibri"/>
              <a:cs typeface="Calibri"/>
              <a:sym typeface="Calibri"/>
            </a:endParaRPr>
          </a:p>
          <a:p>
            <a:pPr indent="0" lvl="0" marL="0" marR="0" rtl="0" algn="l">
              <a:spcBef>
                <a:spcPts val="240"/>
              </a:spcBef>
              <a:spcAft>
                <a:spcPts val="0"/>
              </a:spcAft>
              <a:buClr>
                <a:srgbClr val="000000"/>
              </a:buClr>
              <a:buSzPts val="1200"/>
              <a:buFont typeface="Arial"/>
              <a:buNone/>
            </a:pPr>
            <a:r>
              <a:rPr b="1" lang="en-US" sz="1200">
                <a:solidFill>
                  <a:srgbClr val="000000"/>
                </a:solidFill>
                <a:latin typeface="Arial"/>
                <a:ea typeface="Arial"/>
                <a:cs typeface="Arial"/>
                <a:sym typeface="Arial"/>
              </a:rPr>
              <a:t>      10.  </a:t>
            </a:r>
            <a:r>
              <a:rPr b="1" lang="en-US" sz="1200" u="sng">
                <a:solidFill>
                  <a:srgbClr val="A50021"/>
                </a:solidFill>
                <a:latin typeface="Arial"/>
                <a:ea typeface="Arial"/>
                <a:cs typeface="Arial"/>
                <a:sym typeface="Arial"/>
              </a:rPr>
              <a:t>Problem of EVM/ VVPAT Non-Functioning</a:t>
            </a:r>
            <a:endParaRPr/>
          </a:p>
          <a:p>
            <a:pPr indent="-342900" lvl="0" marL="342900" marR="0" rtl="0" algn="l">
              <a:spcBef>
                <a:spcPts val="240"/>
              </a:spcBef>
              <a:spcAft>
                <a:spcPts val="0"/>
              </a:spcAft>
              <a:buClr>
                <a:srgbClr val="0070C0"/>
              </a:buClr>
              <a:buSzPts val="1200"/>
              <a:buFont typeface="Arial"/>
              <a:buNone/>
            </a:pPr>
            <a:r>
              <a:rPr b="1" lang="en-US" sz="1200">
                <a:solidFill>
                  <a:srgbClr val="0070C0"/>
                </a:solidFill>
                <a:latin typeface="Arial"/>
                <a:ea typeface="Arial"/>
                <a:cs typeface="Arial"/>
                <a:sym typeface="Arial"/>
              </a:rPr>
              <a:t>		WB&lt;&gt;EL&lt;&gt;</a:t>
            </a:r>
            <a:r>
              <a:rPr b="1" lang="en-US" sz="1200">
                <a:solidFill>
                  <a:srgbClr val="ED378E"/>
                </a:solidFill>
                <a:latin typeface="Arial"/>
                <a:ea typeface="Arial"/>
                <a:cs typeface="Arial"/>
                <a:sym typeface="Arial"/>
              </a:rPr>
              <a:t>EVM </a:t>
            </a:r>
            <a:endParaRPr/>
          </a:p>
          <a:p>
            <a:pPr indent="-342900" lvl="0" marL="342900" marR="0" rtl="0" algn="l">
              <a:spcBef>
                <a:spcPts val="240"/>
              </a:spcBef>
              <a:spcAft>
                <a:spcPts val="0"/>
              </a:spcAft>
              <a:buClr>
                <a:srgbClr val="ED378E"/>
              </a:buClr>
              <a:buSzPts val="1200"/>
              <a:buFont typeface="Arial"/>
              <a:buNone/>
            </a:pPr>
            <a:r>
              <a:rPr b="1" lang="en-US" sz="1200">
                <a:solidFill>
                  <a:srgbClr val="ED378E"/>
                </a:solidFill>
                <a:latin typeface="Arial"/>
                <a:ea typeface="Arial"/>
                <a:cs typeface="Arial"/>
                <a:sym typeface="Arial"/>
              </a:rPr>
              <a:t> 		</a:t>
            </a:r>
            <a:r>
              <a:rPr b="1" lang="en-US" sz="1200">
                <a:solidFill>
                  <a:srgbClr val="750A3D"/>
                </a:solidFill>
                <a:latin typeface="Arial"/>
                <a:ea typeface="Arial"/>
                <a:cs typeface="Arial"/>
                <a:sym typeface="Arial"/>
              </a:rPr>
              <a:t>Indicates EVM / VVPAT Problem</a:t>
            </a:r>
            <a:r>
              <a:rPr b="1" lang="en-US" sz="1200">
                <a:solidFill>
                  <a:srgbClr val="138677"/>
                </a:solidFill>
                <a:latin typeface="Arial"/>
                <a:ea typeface="Arial"/>
                <a:cs typeface="Arial"/>
                <a:sym typeface="Arial"/>
              </a:rPr>
              <a:t> </a:t>
            </a:r>
            <a:endParaRPr/>
          </a:p>
          <a:p>
            <a:pPr indent="-342900" lvl="0" marL="342900" marR="0" rtl="0" algn="l">
              <a:spcBef>
                <a:spcPts val="240"/>
              </a:spcBef>
              <a:spcAft>
                <a:spcPts val="0"/>
              </a:spcAft>
              <a:buClr>
                <a:srgbClr val="138677"/>
              </a:buClr>
              <a:buSzPts val="1200"/>
              <a:buFont typeface="Arial"/>
              <a:buNone/>
            </a:pPr>
            <a:r>
              <a:rPr b="1" lang="en-US" sz="1200">
                <a:solidFill>
                  <a:srgbClr val="138677"/>
                </a:solidFill>
                <a:latin typeface="Arial"/>
                <a:ea typeface="Arial"/>
                <a:cs typeface="Arial"/>
                <a:sym typeface="Arial"/>
              </a:rPr>
              <a:t>   </a:t>
            </a:r>
            <a:endParaRPr/>
          </a:p>
          <a:p>
            <a:pPr indent="-342900" lvl="0" marL="342900" marR="0" rtl="0" algn="l">
              <a:spcBef>
                <a:spcPts val="240"/>
              </a:spcBef>
              <a:spcAft>
                <a:spcPts val="0"/>
              </a:spcAft>
              <a:buClr>
                <a:srgbClr val="000000"/>
              </a:buClr>
              <a:buSzPts val="1200"/>
              <a:buFont typeface="Arial"/>
              <a:buNone/>
            </a:pPr>
            <a:r>
              <a:rPr b="1" lang="en-US" sz="1200">
                <a:solidFill>
                  <a:srgbClr val="000000"/>
                </a:solidFill>
                <a:latin typeface="Arial"/>
                <a:ea typeface="Arial"/>
                <a:cs typeface="Arial"/>
                <a:sym typeface="Arial"/>
              </a:rPr>
              <a:t>	</a:t>
            </a:r>
            <a:r>
              <a:rPr b="1" lang="en-US" sz="1200">
                <a:solidFill>
                  <a:srgbClr val="0070C0"/>
                </a:solidFill>
                <a:latin typeface="Arial"/>
                <a:ea typeface="Arial"/>
                <a:cs typeface="Arial"/>
                <a:sym typeface="Arial"/>
              </a:rPr>
              <a:t> </a:t>
            </a:r>
            <a:r>
              <a:rPr b="1" lang="en-US" sz="1200">
                <a:solidFill>
                  <a:srgbClr val="000000"/>
                </a:solidFill>
                <a:latin typeface="Arial"/>
                <a:ea typeface="Arial"/>
                <a:cs typeface="Arial"/>
                <a:sym typeface="Arial"/>
              </a:rPr>
              <a:t>11. </a:t>
            </a:r>
            <a:r>
              <a:rPr b="1" lang="en-US" sz="1200" u="sng">
                <a:solidFill>
                  <a:srgbClr val="A50021"/>
                </a:solidFill>
                <a:latin typeface="Arial"/>
                <a:ea typeface="Arial"/>
                <a:cs typeface="Arial"/>
                <a:sym typeface="Arial"/>
              </a:rPr>
              <a:t>Problem of Law &amp; Order</a:t>
            </a:r>
            <a:endParaRPr/>
          </a:p>
          <a:p>
            <a:pPr indent="-342900" lvl="0" marL="342900" marR="0" rtl="0" algn="l">
              <a:spcBef>
                <a:spcPts val="240"/>
              </a:spcBef>
              <a:spcAft>
                <a:spcPts val="0"/>
              </a:spcAft>
              <a:buClr>
                <a:srgbClr val="0070C0"/>
              </a:buClr>
              <a:buSzPts val="1200"/>
              <a:buFont typeface="Arial"/>
              <a:buNone/>
            </a:pPr>
            <a:r>
              <a:rPr b="1" lang="en-US" sz="1200">
                <a:solidFill>
                  <a:srgbClr val="0070C0"/>
                </a:solidFill>
                <a:latin typeface="Arial"/>
                <a:ea typeface="Arial"/>
                <a:cs typeface="Arial"/>
                <a:sym typeface="Arial"/>
              </a:rPr>
              <a:t>		WB&lt;&gt;EL&lt;&gt;</a:t>
            </a:r>
            <a:r>
              <a:rPr b="1" lang="en-US" sz="1200">
                <a:solidFill>
                  <a:srgbClr val="ED378E"/>
                </a:solidFill>
                <a:latin typeface="Arial"/>
                <a:ea typeface="Arial"/>
                <a:cs typeface="Arial"/>
                <a:sym typeface="Arial"/>
              </a:rPr>
              <a:t>LW  </a:t>
            </a:r>
            <a:endParaRPr/>
          </a:p>
          <a:p>
            <a:pPr indent="-342900" lvl="0" marL="342900" marR="0" rtl="0" algn="l">
              <a:spcBef>
                <a:spcPts val="240"/>
              </a:spcBef>
              <a:spcAft>
                <a:spcPts val="0"/>
              </a:spcAft>
              <a:buClr>
                <a:srgbClr val="ED378E"/>
              </a:buClr>
              <a:buSzPts val="1200"/>
              <a:buFont typeface="Arial"/>
              <a:buNone/>
            </a:pPr>
            <a:r>
              <a:rPr b="1" lang="en-US" sz="1200">
                <a:solidFill>
                  <a:srgbClr val="ED378E"/>
                </a:solidFill>
                <a:latin typeface="Arial"/>
                <a:ea typeface="Arial"/>
                <a:cs typeface="Arial"/>
                <a:sym typeface="Arial"/>
              </a:rPr>
              <a:t>  		</a:t>
            </a:r>
            <a:r>
              <a:rPr b="1" lang="en-US" sz="1200">
                <a:solidFill>
                  <a:srgbClr val="750A3D"/>
                </a:solidFill>
                <a:latin typeface="Arial"/>
                <a:ea typeface="Arial"/>
                <a:cs typeface="Arial"/>
                <a:sym typeface="Arial"/>
              </a:rPr>
              <a:t>Indicates Law &amp; Order  Problem</a:t>
            </a:r>
            <a:endParaRPr/>
          </a:p>
          <a:p>
            <a:pPr indent="-342900" lvl="0" marL="342900" marR="0" rtl="0" algn="l">
              <a:spcBef>
                <a:spcPts val="240"/>
              </a:spcBef>
              <a:spcAft>
                <a:spcPts val="0"/>
              </a:spcAft>
              <a:buClr>
                <a:schemeClr val="dk1"/>
              </a:buClr>
              <a:buSzPts val="1200"/>
              <a:buFont typeface="Arial"/>
              <a:buNone/>
            </a:pPr>
            <a:r>
              <a:t/>
            </a:r>
            <a:endParaRPr b="1" sz="1200">
              <a:solidFill>
                <a:srgbClr val="750A3D"/>
              </a:solidFill>
              <a:latin typeface="Arial"/>
              <a:ea typeface="Arial"/>
              <a:cs typeface="Arial"/>
              <a:sym typeface="Arial"/>
            </a:endParaRPr>
          </a:p>
          <a:p>
            <a:pPr indent="-342900" lvl="0" marL="342900" marR="0" rtl="0" algn="l">
              <a:spcBef>
                <a:spcPts val="240"/>
              </a:spcBef>
              <a:spcAft>
                <a:spcPts val="0"/>
              </a:spcAft>
              <a:buClr>
                <a:srgbClr val="0081A5"/>
              </a:buClr>
              <a:buSzPts val="1200"/>
              <a:buFont typeface="Arial"/>
              <a:buNone/>
            </a:pPr>
            <a:r>
              <a:rPr b="1" lang="en-US" sz="1200">
                <a:solidFill>
                  <a:srgbClr val="0081A5"/>
                </a:solidFill>
                <a:latin typeface="Arial"/>
                <a:ea typeface="Arial"/>
                <a:cs typeface="Arial"/>
                <a:sym typeface="Arial"/>
              </a:rPr>
              <a:t> 	</a:t>
            </a:r>
            <a:r>
              <a:rPr b="1" lang="en-US" sz="1200">
                <a:solidFill>
                  <a:srgbClr val="0070C0"/>
                </a:solidFill>
                <a:latin typeface="Arial"/>
                <a:ea typeface="Arial"/>
                <a:cs typeface="Arial"/>
                <a:sym typeface="Arial"/>
              </a:rPr>
              <a:t> </a:t>
            </a:r>
            <a:r>
              <a:rPr b="1" lang="en-US" sz="1200">
                <a:solidFill>
                  <a:srgbClr val="000000"/>
                </a:solidFill>
                <a:latin typeface="Arial"/>
                <a:ea typeface="Arial"/>
                <a:cs typeface="Arial"/>
                <a:sym typeface="Arial"/>
              </a:rPr>
              <a:t>12.  </a:t>
            </a:r>
            <a:r>
              <a:rPr b="1" lang="en-US" sz="1200" u="sng">
                <a:solidFill>
                  <a:srgbClr val="A50021"/>
                </a:solidFill>
                <a:latin typeface="Arial"/>
                <a:ea typeface="Arial"/>
                <a:cs typeface="Arial"/>
                <a:sym typeface="Arial"/>
              </a:rPr>
              <a:t>Other Problem</a:t>
            </a:r>
            <a:endParaRPr/>
          </a:p>
          <a:p>
            <a:pPr indent="-342900" lvl="0" marL="342900" marR="0" rtl="0" algn="l">
              <a:spcBef>
                <a:spcPts val="240"/>
              </a:spcBef>
              <a:spcAft>
                <a:spcPts val="0"/>
              </a:spcAft>
              <a:buClr>
                <a:srgbClr val="0070C0"/>
              </a:buClr>
              <a:buSzPts val="1200"/>
              <a:buFont typeface="Arial"/>
              <a:buNone/>
            </a:pPr>
            <a:r>
              <a:rPr b="1" lang="en-US" sz="1200">
                <a:solidFill>
                  <a:srgbClr val="0070C0"/>
                </a:solidFill>
                <a:latin typeface="Arial"/>
                <a:ea typeface="Arial"/>
                <a:cs typeface="Arial"/>
                <a:sym typeface="Arial"/>
              </a:rPr>
              <a:t>		WB&lt;&gt;EL&lt;&gt;</a:t>
            </a:r>
            <a:r>
              <a:rPr b="1" lang="en-US" sz="1200">
                <a:solidFill>
                  <a:srgbClr val="ED378E"/>
                </a:solidFill>
                <a:latin typeface="Arial"/>
                <a:ea typeface="Arial"/>
                <a:cs typeface="Arial"/>
                <a:sym typeface="Arial"/>
              </a:rPr>
              <a:t>OTH</a:t>
            </a:r>
            <a:r>
              <a:rPr b="1" lang="en-US" sz="1200">
                <a:solidFill>
                  <a:srgbClr val="0070C0"/>
                </a:solidFill>
                <a:latin typeface="Arial"/>
                <a:ea typeface="Arial"/>
                <a:cs typeface="Arial"/>
                <a:sym typeface="Arial"/>
              </a:rPr>
              <a:t> </a:t>
            </a:r>
            <a:endParaRPr/>
          </a:p>
          <a:p>
            <a:pPr indent="-342900" lvl="0" marL="342900" marR="0" rtl="0" algn="l">
              <a:spcBef>
                <a:spcPts val="240"/>
              </a:spcBef>
              <a:spcAft>
                <a:spcPts val="0"/>
              </a:spcAft>
              <a:buClr>
                <a:srgbClr val="0070C0"/>
              </a:buClr>
              <a:buSzPts val="1200"/>
              <a:buFont typeface="Arial"/>
              <a:buNone/>
            </a:pPr>
            <a:r>
              <a:rPr b="1" lang="en-US" sz="1200">
                <a:solidFill>
                  <a:srgbClr val="0070C0"/>
                </a:solidFill>
                <a:latin typeface="Arial"/>
                <a:ea typeface="Arial"/>
                <a:cs typeface="Arial"/>
                <a:sym typeface="Arial"/>
              </a:rPr>
              <a:t> 	</a:t>
            </a:r>
            <a:r>
              <a:rPr b="1" lang="en-US" sz="1200">
                <a:solidFill>
                  <a:srgbClr val="750A3D"/>
                </a:solidFill>
                <a:latin typeface="Arial"/>
                <a:ea typeface="Arial"/>
                <a:cs typeface="Arial"/>
                <a:sym typeface="Arial"/>
              </a:rPr>
              <a:t>	OTH – Indicates Other  Problem </a:t>
            </a:r>
            <a:endParaRPr/>
          </a:p>
          <a:p>
            <a:pPr indent="-342900" lvl="0" marL="342900" marR="0" rtl="0" algn="ctr">
              <a:spcBef>
                <a:spcPts val="240"/>
              </a:spcBef>
              <a:spcAft>
                <a:spcPts val="0"/>
              </a:spcAft>
              <a:buClr>
                <a:srgbClr val="000000"/>
              </a:buClr>
              <a:buSzPts val="1200"/>
              <a:buFont typeface="Arial"/>
              <a:buNone/>
            </a:pPr>
            <a:r>
              <a:rPr b="1" lang="en-US" sz="1200">
                <a:solidFill>
                  <a:srgbClr val="000000"/>
                </a:solidFill>
                <a:latin typeface="Arial"/>
                <a:ea typeface="Arial"/>
                <a:cs typeface="Arial"/>
                <a:sym typeface="Arial"/>
              </a:rPr>
              <a:t> 13.  </a:t>
            </a:r>
            <a:r>
              <a:rPr b="1" lang="en-US" sz="1200" u="sng">
                <a:solidFill>
                  <a:srgbClr val="A50021"/>
                </a:solidFill>
                <a:latin typeface="Arial"/>
                <a:ea typeface="Arial"/>
                <a:cs typeface="Arial"/>
                <a:sym typeface="Arial"/>
              </a:rPr>
              <a:t>Problem of EVM/ VVPAT Resolved &amp; Poll resumed</a:t>
            </a:r>
            <a:endParaRPr/>
          </a:p>
          <a:p>
            <a:pPr indent="-342900" lvl="0" marL="342900" marR="0" rtl="0" algn="l">
              <a:spcBef>
                <a:spcPts val="160"/>
              </a:spcBef>
              <a:spcAft>
                <a:spcPts val="0"/>
              </a:spcAft>
              <a:buClr>
                <a:schemeClr val="dk1"/>
              </a:buClr>
              <a:buSzPts val="800"/>
              <a:buFont typeface="Arial"/>
              <a:buNone/>
            </a:pPr>
            <a:r>
              <a:t/>
            </a:r>
            <a:endParaRPr b="1" sz="800" u="sng">
              <a:solidFill>
                <a:srgbClr val="A50021"/>
              </a:solidFill>
              <a:latin typeface="Arial"/>
              <a:ea typeface="Arial"/>
              <a:cs typeface="Arial"/>
              <a:sym typeface="Arial"/>
            </a:endParaRPr>
          </a:p>
          <a:p>
            <a:pPr indent="-342900" lvl="0" marL="342900" marR="0" rtl="0" algn="l">
              <a:spcBef>
                <a:spcPts val="240"/>
              </a:spcBef>
              <a:spcAft>
                <a:spcPts val="0"/>
              </a:spcAft>
              <a:buClr>
                <a:srgbClr val="0070C0"/>
              </a:buClr>
              <a:buSzPts val="1200"/>
              <a:buFont typeface="Arial"/>
              <a:buNone/>
            </a:pPr>
            <a:r>
              <a:rPr b="1" lang="en-US" sz="1200">
                <a:solidFill>
                  <a:srgbClr val="0070C0"/>
                </a:solidFill>
                <a:latin typeface="Arial"/>
                <a:ea typeface="Arial"/>
                <a:cs typeface="Arial"/>
                <a:sym typeface="Arial"/>
              </a:rPr>
              <a:t>                       WB&lt;&gt;EL&lt;&gt;</a:t>
            </a:r>
            <a:r>
              <a:rPr b="1" lang="en-US" sz="1200">
                <a:solidFill>
                  <a:srgbClr val="ED378E"/>
                </a:solidFill>
                <a:latin typeface="Arial"/>
                <a:ea typeface="Arial"/>
                <a:cs typeface="Arial"/>
                <a:sym typeface="Arial"/>
              </a:rPr>
              <a:t>EVM</a:t>
            </a:r>
            <a:r>
              <a:rPr b="1" lang="en-US" sz="1200">
                <a:solidFill>
                  <a:srgbClr val="0070C0"/>
                </a:solidFill>
                <a:latin typeface="Arial"/>
                <a:ea typeface="Arial"/>
                <a:cs typeface="Arial"/>
                <a:sym typeface="Arial"/>
              </a:rPr>
              <a:t> &lt;&gt;</a:t>
            </a:r>
            <a:r>
              <a:rPr b="1" lang="en-US" sz="1200">
                <a:solidFill>
                  <a:srgbClr val="ED378E"/>
                </a:solidFill>
                <a:latin typeface="Arial"/>
                <a:ea typeface="Arial"/>
                <a:cs typeface="Arial"/>
                <a:sym typeface="Arial"/>
              </a:rPr>
              <a:t>PR</a:t>
            </a:r>
            <a:endParaRPr/>
          </a:p>
          <a:p>
            <a:pPr indent="-342900" lvl="0" marL="342900" marR="0" rtl="0" algn="l">
              <a:spcBef>
                <a:spcPts val="240"/>
              </a:spcBef>
              <a:spcAft>
                <a:spcPts val="0"/>
              </a:spcAft>
              <a:buClr>
                <a:srgbClr val="ED378E"/>
              </a:buClr>
              <a:buSzPts val="1050"/>
              <a:buFont typeface="Arial"/>
              <a:buNone/>
            </a:pPr>
            <a:r>
              <a:rPr b="1" lang="en-US" sz="1050">
                <a:solidFill>
                  <a:srgbClr val="ED378E"/>
                </a:solidFill>
                <a:latin typeface="Arial"/>
                <a:ea typeface="Arial"/>
                <a:cs typeface="Arial"/>
                <a:sym typeface="Arial"/>
              </a:rPr>
              <a:t>  </a:t>
            </a:r>
            <a:r>
              <a:rPr b="1" lang="en-US" sz="1200">
                <a:solidFill>
                  <a:srgbClr val="138677"/>
                </a:solidFill>
                <a:latin typeface="Arial"/>
                <a:ea typeface="Arial"/>
                <a:cs typeface="Arial"/>
                <a:sym typeface="Arial"/>
              </a:rPr>
              <a:t>     </a:t>
            </a:r>
            <a:endParaRPr/>
          </a:p>
          <a:p>
            <a:pPr indent="-342900" lvl="0" marL="342900" marR="0" rtl="0" algn="ctr">
              <a:spcBef>
                <a:spcPts val="240"/>
              </a:spcBef>
              <a:spcAft>
                <a:spcPts val="0"/>
              </a:spcAft>
              <a:buClr>
                <a:srgbClr val="000000"/>
              </a:buClr>
              <a:buSzPts val="1200"/>
              <a:buFont typeface="Arial"/>
              <a:buNone/>
            </a:pPr>
            <a:r>
              <a:rPr b="1" lang="en-US" sz="1200">
                <a:solidFill>
                  <a:srgbClr val="000000"/>
                </a:solidFill>
                <a:latin typeface="Arial"/>
                <a:ea typeface="Arial"/>
                <a:cs typeface="Arial"/>
                <a:sym typeface="Arial"/>
              </a:rPr>
              <a:t>14.  </a:t>
            </a:r>
            <a:r>
              <a:rPr b="1" lang="en-US" sz="1200" u="sng">
                <a:solidFill>
                  <a:srgbClr val="A50021"/>
                </a:solidFill>
                <a:latin typeface="Arial"/>
                <a:ea typeface="Arial"/>
                <a:cs typeface="Arial"/>
                <a:sym typeface="Arial"/>
              </a:rPr>
              <a:t>Problem of Law &amp; Order Resolved &amp; Poll resumed</a:t>
            </a:r>
            <a:endParaRPr/>
          </a:p>
          <a:p>
            <a:pPr indent="-342900" lvl="0" marL="342900" marR="0" rtl="0" algn="l">
              <a:spcBef>
                <a:spcPts val="210"/>
              </a:spcBef>
              <a:spcAft>
                <a:spcPts val="0"/>
              </a:spcAft>
              <a:buClr>
                <a:srgbClr val="A50021"/>
              </a:buClr>
              <a:buSzPts val="1050"/>
              <a:buFont typeface="Arial"/>
              <a:buNone/>
            </a:pPr>
            <a:r>
              <a:rPr b="1" lang="en-US" sz="1050">
                <a:solidFill>
                  <a:srgbClr val="A50021"/>
                </a:solidFill>
                <a:latin typeface="Arial"/>
                <a:ea typeface="Arial"/>
                <a:cs typeface="Arial"/>
                <a:sym typeface="Arial"/>
              </a:rPr>
              <a:t>      </a:t>
            </a:r>
            <a:endParaRPr/>
          </a:p>
          <a:p>
            <a:pPr indent="-342900" lvl="0" marL="342900" marR="0" rtl="0" algn="l">
              <a:spcBef>
                <a:spcPts val="280"/>
              </a:spcBef>
              <a:spcAft>
                <a:spcPts val="0"/>
              </a:spcAft>
              <a:buClr>
                <a:srgbClr val="0070C0"/>
              </a:buClr>
              <a:buSzPts val="1200"/>
              <a:buFont typeface="Arial"/>
              <a:buNone/>
            </a:pPr>
            <a:r>
              <a:rPr b="1" lang="en-US" sz="1200">
                <a:solidFill>
                  <a:srgbClr val="0070C0"/>
                </a:solidFill>
                <a:latin typeface="Arial"/>
                <a:ea typeface="Arial"/>
                <a:cs typeface="Arial"/>
                <a:sym typeface="Arial"/>
              </a:rPr>
              <a:t>                    WB&lt;&gt;EL&lt;&gt;</a:t>
            </a:r>
            <a:r>
              <a:rPr b="1" lang="en-US" sz="1200">
                <a:solidFill>
                  <a:srgbClr val="ED378E"/>
                </a:solidFill>
                <a:latin typeface="Arial"/>
                <a:ea typeface="Arial"/>
                <a:cs typeface="Arial"/>
                <a:sym typeface="Arial"/>
              </a:rPr>
              <a:t>LW</a:t>
            </a:r>
            <a:r>
              <a:rPr b="1" lang="en-US" sz="1400">
                <a:solidFill>
                  <a:srgbClr val="0070C0"/>
                </a:solidFill>
                <a:latin typeface="Arial"/>
                <a:ea typeface="Arial"/>
                <a:cs typeface="Arial"/>
                <a:sym typeface="Arial"/>
              </a:rPr>
              <a:t>&lt;&gt;</a:t>
            </a:r>
            <a:r>
              <a:rPr b="1" lang="en-US" sz="1200">
                <a:solidFill>
                  <a:srgbClr val="ED378E"/>
                </a:solidFill>
                <a:latin typeface="Arial"/>
                <a:ea typeface="Arial"/>
                <a:cs typeface="Arial"/>
                <a:sym typeface="Arial"/>
              </a:rPr>
              <a:t>PR</a:t>
            </a:r>
            <a:r>
              <a:rPr b="1" lang="en-US" sz="1400">
                <a:solidFill>
                  <a:srgbClr val="ED378E"/>
                </a:solidFill>
                <a:latin typeface="Arial"/>
                <a:ea typeface="Arial"/>
                <a:cs typeface="Arial"/>
                <a:sym typeface="Arial"/>
              </a:rPr>
              <a:t> </a:t>
            </a:r>
            <a:endParaRPr/>
          </a:p>
          <a:p>
            <a:pPr indent="-342900" lvl="0" marL="342900" marR="0" rtl="0" algn="l">
              <a:spcBef>
                <a:spcPts val="240"/>
              </a:spcBef>
              <a:spcAft>
                <a:spcPts val="0"/>
              </a:spcAft>
              <a:buClr>
                <a:srgbClr val="ED378E"/>
              </a:buClr>
              <a:buSzPts val="1200"/>
              <a:buFont typeface="Arial"/>
              <a:buNone/>
            </a:pPr>
            <a:r>
              <a:rPr b="1" lang="en-US" sz="1200">
                <a:solidFill>
                  <a:srgbClr val="ED378E"/>
                </a:solidFill>
                <a:latin typeface="Arial"/>
                <a:ea typeface="Arial"/>
                <a:cs typeface="Arial"/>
                <a:sym typeface="Arial"/>
              </a:rPr>
              <a:t>  </a:t>
            </a:r>
            <a:endParaRPr/>
          </a:p>
          <a:p>
            <a:pPr indent="-342900" lvl="0" marL="342900" marR="0" rtl="0" algn="l">
              <a:spcBef>
                <a:spcPts val="240"/>
              </a:spcBef>
              <a:spcAft>
                <a:spcPts val="0"/>
              </a:spcAft>
              <a:buClr>
                <a:srgbClr val="000000"/>
              </a:buClr>
              <a:buSzPts val="1200"/>
              <a:buFont typeface="Arial"/>
              <a:buNone/>
            </a:pPr>
            <a:r>
              <a:rPr b="1" lang="en-US" sz="1200">
                <a:solidFill>
                  <a:srgbClr val="000000"/>
                </a:solidFill>
                <a:latin typeface="Arial"/>
                <a:ea typeface="Arial"/>
                <a:cs typeface="Arial"/>
                <a:sym typeface="Arial"/>
              </a:rPr>
              <a:t>    15.  </a:t>
            </a:r>
            <a:r>
              <a:rPr b="1" lang="en-US" sz="1200" u="sng">
                <a:solidFill>
                  <a:srgbClr val="A50021"/>
                </a:solidFill>
                <a:latin typeface="Arial"/>
                <a:ea typeface="Arial"/>
                <a:cs typeface="Arial"/>
                <a:sym typeface="Arial"/>
              </a:rPr>
              <a:t>Other Problem Resolved &amp; Poll resumed</a:t>
            </a:r>
            <a:endParaRPr/>
          </a:p>
          <a:p>
            <a:pPr indent="-342900" lvl="0" marL="342900" marR="0" rtl="0" algn="l">
              <a:spcBef>
                <a:spcPts val="240"/>
              </a:spcBef>
              <a:spcAft>
                <a:spcPts val="0"/>
              </a:spcAft>
              <a:buClr>
                <a:srgbClr val="0070C0"/>
              </a:buClr>
              <a:buSzPts val="1050"/>
              <a:buFont typeface="Arial"/>
              <a:buNone/>
            </a:pPr>
            <a:r>
              <a:rPr b="1" lang="en-US" sz="1050">
                <a:solidFill>
                  <a:srgbClr val="0070C0"/>
                </a:solidFill>
                <a:latin typeface="Arial"/>
                <a:ea typeface="Arial"/>
                <a:cs typeface="Arial"/>
                <a:sym typeface="Arial"/>
              </a:rPr>
              <a:t>                           </a:t>
            </a:r>
            <a:r>
              <a:rPr b="1" lang="en-US" sz="1200">
                <a:solidFill>
                  <a:srgbClr val="0070C0"/>
                </a:solidFill>
                <a:latin typeface="Arial"/>
                <a:ea typeface="Arial"/>
                <a:cs typeface="Arial"/>
                <a:sym typeface="Arial"/>
              </a:rPr>
              <a:t>WB&lt;&gt;EL&lt;&gt;</a:t>
            </a:r>
            <a:r>
              <a:rPr b="1" lang="en-US" sz="1200">
                <a:solidFill>
                  <a:srgbClr val="ED378E"/>
                </a:solidFill>
                <a:latin typeface="Arial"/>
                <a:ea typeface="Arial"/>
                <a:cs typeface="Arial"/>
                <a:sym typeface="Arial"/>
              </a:rPr>
              <a:t>OTH</a:t>
            </a:r>
            <a:r>
              <a:rPr b="1" lang="en-US" sz="1200">
                <a:solidFill>
                  <a:srgbClr val="0070C0"/>
                </a:solidFill>
                <a:latin typeface="Arial"/>
                <a:ea typeface="Arial"/>
                <a:cs typeface="Arial"/>
                <a:sym typeface="Arial"/>
              </a:rPr>
              <a:t>&lt;&gt;</a:t>
            </a:r>
            <a:r>
              <a:rPr b="1" lang="en-US" sz="1200">
                <a:solidFill>
                  <a:srgbClr val="ED378E"/>
                </a:solidFill>
                <a:latin typeface="Arial"/>
                <a:ea typeface="Arial"/>
                <a:cs typeface="Arial"/>
                <a:sym typeface="Arial"/>
              </a:rPr>
              <a:t>PR </a:t>
            </a:r>
            <a:endParaRPr b="1" sz="1200">
              <a:solidFill>
                <a:srgbClr val="0070C0"/>
              </a:solidFill>
              <a:latin typeface="Arial"/>
              <a:ea typeface="Arial"/>
              <a:cs typeface="Arial"/>
              <a:sym typeface="Arial"/>
            </a:endParaRPr>
          </a:p>
          <a:p>
            <a:pPr indent="-342900" lvl="0" marL="342900" marR="0" rtl="0" algn="l">
              <a:spcBef>
                <a:spcPts val="240"/>
              </a:spcBef>
              <a:spcAft>
                <a:spcPts val="0"/>
              </a:spcAft>
              <a:buClr>
                <a:schemeClr val="dk1"/>
              </a:buClr>
              <a:buSzPts val="1200"/>
              <a:buFont typeface="Arial"/>
              <a:buNone/>
            </a:pPr>
            <a:r>
              <a:t/>
            </a:r>
            <a:endParaRPr b="1" sz="1200">
              <a:solidFill>
                <a:srgbClr val="750A3D"/>
              </a:solidFill>
              <a:latin typeface="Arial"/>
              <a:ea typeface="Arial"/>
              <a:cs typeface="Arial"/>
              <a:sym typeface="Arial"/>
            </a:endParaRPr>
          </a:p>
          <a:p>
            <a:pPr indent="0" lvl="0" marL="0" marR="0" rtl="0" algn="l">
              <a:spcBef>
                <a:spcPts val="240"/>
              </a:spcBef>
              <a:spcAft>
                <a:spcPts val="0"/>
              </a:spcAft>
              <a:buClr>
                <a:schemeClr val="dk1"/>
              </a:buClr>
              <a:buSzPts val="1200"/>
              <a:buFont typeface="Arial"/>
              <a:buNone/>
            </a:pPr>
            <a:r>
              <a:t/>
            </a:r>
            <a:endParaRPr b="1" sz="1200" u="sng">
              <a:solidFill>
                <a:srgbClr val="000000"/>
              </a:solidFill>
              <a:latin typeface="Arial"/>
              <a:ea typeface="Arial"/>
              <a:cs typeface="Arial"/>
              <a:sym typeface="Arial"/>
            </a:endParaRPr>
          </a:p>
          <a:p>
            <a:pPr indent="0" lvl="0" marL="0" marR="0" rtl="0" algn="l">
              <a:spcBef>
                <a:spcPts val="240"/>
              </a:spcBef>
              <a:spcAft>
                <a:spcPts val="0"/>
              </a:spcAft>
              <a:buClr>
                <a:srgbClr val="000000"/>
              </a:buClr>
              <a:buSzPts val="1200"/>
              <a:buFont typeface="Arial"/>
              <a:buNone/>
            </a:pPr>
            <a:r>
              <a:rPr b="1" lang="en-US" sz="1200" u="sng">
                <a:solidFill>
                  <a:srgbClr val="000000"/>
                </a:solidFill>
                <a:latin typeface="Arial"/>
                <a:ea typeface="Arial"/>
                <a:cs typeface="Arial"/>
                <a:sym typeface="Arial"/>
              </a:rPr>
              <a:t>    </a:t>
            </a:r>
            <a:endParaRPr b="1" sz="1200" u="sng">
              <a:solidFill>
                <a:srgbClr val="138677"/>
              </a:solidFill>
              <a:latin typeface="Arial"/>
              <a:ea typeface="Arial"/>
              <a:cs typeface="Arial"/>
              <a:sym typeface="Arial"/>
            </a:endParaRPr>
          </a:p>
          <a:p>
            <a:pPr indent="0" lvl="0" marL="0" marR="0" rtl="0" algn="l">
              <a:spcBef>
                <a:spcPts val="240"/>
              </a:spcBef>
              <a:spcAft>
                <a:spcPts val="0"/>
              </a:spcAft>
              <a:buClr>
                <a:schemeClr val="dk1"/>
              </a:buClr>
              <a:buSzPts val="1200"/>
              <a:buFont typeface="Arial"/>
              <a:buNone/>
            </a:pPr>
            <a:r>
              <a:t/>
            </a:r>
            <a:endParaRPr b="1" i="1" sz="1200">
              <a:solidFill>
                <a:srgbClr val="990000"/>
              </a:solidFill>
              <a:latin typeface="Calibri"/>
              <a:ea typeface="Calibri"/>
              <a:cs typeface="Calibri"/>
              <a:sym typeface="Calibri"/>
            </a:endParaRPr>
          </a:p>
          <a:p>
            <a:pPr indent="0" lvl="0" marL="0" marR="0" rtl="0" algn="l">
              <a:spcBef>
                <a:spcPts val="240"/>
              </a:spcBef>
              <a:spcAft>
                <a:spcPts val="0"/>
              </a:spcAft>
              <a:buClr>
                <a:srgbClr val="990000"/>
              </a:buClr>
              <a:buSzPts val="1200"/>
              <a:buFont typeface="Arial"/>
              <a:buNone/>
            </a:pPr>
            <a:r>
              <a:rPr b="1" i="1" lang="en-US" sz="1200">
                <a:solidFill>
                  <a:srgbClr val="990000"/>
                </a:solidFill>
                <a:latin typeface="Calibri"/>
                <a:ea typeface="Calibri"/>
                <a:cs typeface="Calibri"/>
                <a:sym typeface="Calibri"/>
              </a:rPr>
              <a:t>       </a:t>
            </a:r>
            <a:endParaRPr/>
          </a:p>
          <a:p>
            <a:pPr indent="0" lvl="0" marL="0" marR="0" rtl="0" algn="l">
              <a:spcBef>
                <a:spcPts val="240"/>
              </a:spcBef>
              <a:spcAft>
                <a:spcPts val="0"/>
              </a:spcAft>
              <a:buClr>
                <a:schemeClr val="dk1"/>
              </a:buClr>
              <a:buSzPts val="1200"/>
              <a:buFont typeface="Arial"/>
              <a:buNone/>
            </a:pPr>
            <a:r>
              <a:t/>
            </a:r>
            <a:endParaRPr b="1" i="1" sz="1200">
              <a:solidFill>
                <a:srgbClr val="990000"/>
              </a:solidFill>
              <a:latin typeface="Calibri"/>
              <a:ea typeface="Calibri"/>
              <a:cs typeface="Calibri"/>
              <a:sym typeface="Calibri"/>
            </a:endParaRPr>
          </a:p>
          <a:p>
            <a:pPr indent="0" lvl="0" marL="0" marR="0" rtl="0" algn="l">
              <a:spcBef>
                <a:spcPts val="240"/>
              </a:spcBef>
              <a:spcAft>
                <a:spcPts val="0"/>
              </a:spcAft>
              <a:buClr>
                <a:srgbClr val="990000"/>
              </a:buClr>
              <a:buSzPts val="1200"/>
              <a:buFont typeface="Arial"/>
              <a:buNone/>
            </a:pPr>
            <a:r>
              <a:rPr b="1" i="1" lang="en-US" sz="1200">
                <a:solidFill>
                  <a:srgbClr val="990000"/>
                </a:solidFill>
                <a:latin typeface="Calibri"/>
                <a:ea typeface="Calibri"/>
                <a:cs typeface="Calibri"/>
                <a:sym typeface="Calibri"/>
              </a:rPr>
              <a:t>    </a:t>
            </a:r>
            <a:endParaRPr/>
          </a:p>
          <a:p>
            <a:pPr indent="0" lvl="0" marL="0" marR="0" rtl="0" algn="l">
              <a:spcBef>
                <a:spcPts val="240"/>
              </a:spcBef>
              <a:spcAft>
                <a:spcPts val="0"/>
              </a:spcAft>
              <a:buClr>
                <a:schemeClr val="dk1"/>
              </a:buClr>
              <a:buSzPts val="1200"/>
              <a:buFont typeface="Arial"/>
              <a:buNone/>
            </a:pPr>
            <a:r>
              <a:t/>
            </a:r>
            <a:endParaRPr b="1" sz="1200">
              <a:solidFill>
                <a:srgbClr val="ED378E"/>
              </a:solidFill>
              <a:latin typeface="Arial"/>
              <a:ea typeface="Arial"/>
              <a:cs typeface="Arial"/>
              <a:sym typeface="Arial"/>
            </a:endParaRPr>
          </a:p>
          <a:p>
            <a:pPr indent="0" lvl="0" marL="0" marR="0" rtl="0" algn="l">
              <a:spcBef>
                <a:spcPts val="240"/>
              </a:spcBef>
              <a:spcAft>
                <a:spcPts val="0"/>
              </a:spcAft>
              <a:buClr>
                <a:schemeClr val="dk1"/>
              </a:buClr>
              <a:buSzPts val="1200"/>
              <a:buFont typeface="Arial"/>
              <a:buNone/>
            </a:pPr>
            <a:r>
              <a:t/>
            </a:r>
            <a:endParaRPr b="1" i="1" sz="1200">
              <a:solidFill>
                <a:srgbClr val="990000"/>
              </a:solidFill>
              <a:latin typeface="Calibri"/>
              <a:ea typeface="Calibri"/>
              <a:cs typeface="Calibri"/>
              <a:sym typeface="Calibri"/>
            </a:endParaRPr>
          </a:p>
          <a:p>
            <a:pPr indent="0" lvl="0" marL="0" marR="0" rtl="0" algn="l">
              <a:spcBef>
                <a:spcPts val="240"/>
              </a:spcBef>
              <a:spcAft>
                <a:spcPts val="0"/>
              </a:spcAft>
              <a:buClr>
                <a:schemeClr val="dk1"/>
              </a:buClr>
              <a:buSzPts val="1200"/>
              <a:buFont typeface="Arial"/>
              <a:buNone/>
            </a:pPr>
            <a:r>
              <a:t/>
            </a:r>
            <a:endParaRPr b="1" sz="1200">
              <a:solidFill>
                <a:srgbClr val="2C3F71"/>
              </a:solidFill>
              <a:latin typeface="Arial"/>
              <a:ea typeface="Arial"/>
              <a:cs typeface="Arial"/>
              <a:sym typeface="Arial"/>
            </a:endParaRPr>
          </a:p>
          <a:p>
            <a:pPr indent="0" lvl="0" marL="0" marR="0" rtl="0" algn="l">
              <a:spcBef>
                <a:spcPts val="240"/>
              </a:spcBef>
              <a:spcAft>
                <a:spcPts val="0"/>
              </a:spcAft>
              <a:buClr>
                <a:schemeClr val="dk1"/>
              </a:buClr>
              <a:buSzPts val="1200"/>
              <a:buFont typeface="Arial"/>
              <a:buNone/>
            </a:pPr>
            <a:r>
              <a:t/>
            </a:r>
            <a:endParaRPr b="1" i="1" sz="1200">
              <a:solidFill>
                <a:srgbClr val="990000"/>
              </a:solidFill>
              <a:latin typeface="Calibri"/>
              <a:ea typeface="Calibri"/>
              <a:cs typeface="Calibri"/>
              <a:sym typeface="Calibri"/>
            </a:endParaRPr>
          </a:p>
          <a:p>
            <a:pPr indent="0" lvl="0" marL="0" marR="0" rtl="0" algn="l">
              <a:spcBef>
                <a:spcPts val="240"/>
              </a:spcBef>
              <a:spcAft>
                <a:spcPts val="0"/>
              </a:spcAft>
              <a:buClr>
                <a:schemeClr val="dk1"/>
              </a:buClr>
              <a:buSzPts val="1200"/>
              <a:buFont typeface="Arial"/>
              <a:buNone/>
            </a:pPr>
            <a:r>
              <a:t/>
            </a:r>
            <a:endParaRPr b="1" sz="1200">
              <a:solidFill>
                <a:srgbClr val="990000"/>
              </a:solidFill>
              <a:latin typeface="Calibri"/>
              <a:ea typeface="Calibri"/>
              <a:cs typeface="Calibri"/>
              <a:sym typeface="Calibri"/>
            </a:endParaRPr>
          </a:p>
          <a:p>
            <a:pPr indent="0" lvl="0" marL="0" marR="0" rtl="0" algn="l">
              <a:spcBef>
                <a:spcPts val="240"/>
              </a:spcBef>
              <a:spcAft>
                <a:spcPts val="0"/>
              </a:spcAft>
              <a:buClr>
                <a:srgbClr val="990000"/>
              </a:buClr>
              <a:buSzPts val="1200"/>
              <a:buFont typeface="Arial"/>
              <a:buNone/>
            </a:pPr>
            <a:r>
              <a:rPr b="1" i="1" lang="en-US" sz="1200">
                <a:solidFill>
                  <a:srgbClr val="990000"/>
                </a:solidFill>
                <a:latin typeface="Calibri"/>
                <a:ea typeface="Calibri"/>
                <a:cs typeface="Calibri"/>
                <a:sym typeface="Calibri"/>
              </a:rPr>
              <a:t>     </a:t>
            </a:r>
            <a:endParaRPr/>
          </a:p>
          <a:p>
            <a:pPr indent="0" lvl="0" marL="0" marR="0" rtl="0" algn="l">
              <a:spcBef>
                <a:spcPts val="240"/>
              </a:spcBef>
              <a:spcAft>
                <a:spcPts val="0"/>
              </a:spcAft>
              <a:buClr>
                <a:schemeClr val="dk1"/>
              </a:buClr>
              <a:buSzPts val="1200"/>
              <a:buFont typeface="Arial"/>
              <a:buNone/>
            </a:pPr>
            <a:r>
              <a:t/>
            </a:r>
            <a:endParaRPr b="1" sz="1200">
              <a:solidFill>
                <a:srgbClr val="0070C0"/>
              </a:solidFill>
              <a:latin typeface="Arial"/>
              <a:ea typeface="Arial"/>
              <a:cs typeface="Arial"/>
              <a:sym typeface="Arial"/>
            </a:endParaRPr>
          </a:p>
          <a:p>
            <a:pPr indent="0" lvl="0" marL="0" marR="0" rtl="0" algn="l">
              <a:spcBef>
                <a:spcPts val="240"/>
              </a:spcBef>
              <a:spcAft>
                <a:spcPts val="0"/>
              </a:spcAft>
              <a:buClr>
                <a:schemeClr val="dk1"/>
              </a:buClr>
              <a:buSzPts val="1200"/>
              <a:buFont typeface="Arial"/>
              <a:buNone/>
            </a:pPr>
            <a:r>
              <a:t/>
            </a:r>
            <a:endParaRPr b="1" sz="1200" u="sng">
              <a:solidFill>
                <a:srgbClr val="990000"/>
              </a:solidFill>
              <a:latin typeface="Calibri"/>
              <a:ea typeface="Calibri"/>
              <a:cs typeface="Calibri"/>
              <a:sym typeface="Calibri"/>
            </a:endParaRPr>
          </a:p>
          <a:p>
            <a:pPr indent="0" lvl="0" marL="0" marR="0" rtl="0" algn="l">
              <a:spcBef>
                <a:spcPts val="240"/>
              </a:spcBef>
              <a:spcAft>
                <a:spcPts val="0"/>
              </a:spcAft>
              <a:buClr>
                <a:schemeClr val="dk1"/>
              </a:buClr>
              <a:buSzPts val="1200"/>
              <a:buFont typeface="Arial"/>
              <a:buNone/>
            </a:pPr>
            <a:r>
              <a:t/>
            </a:r>
            <a:endParaRPr b="1" i="1" sz="1200">
              <a:solidFill>
                <a:srgbClr val="990000"/>
              </a:solidFill>
              <a:latin typeface="Calibri"/>
              <a:ea typeface="Calibri"/>
              <a:cs typeface="Calibri"/>
              <a:sym typeface="Calibri"/>
            </a:endParaRPr>
          </a:p>
          <a:p>
            <a:pPr indent="0" lvl="0" marL="0" marR="0" rtl="0" algn="l">
              <a:spcBef>
                <a:spcPts val="240"/>
              </a:spcBef>
              <a:spcAft>
                <a:spcPts val="0"/>
              </a:spcAft>
              <a:buClr>
                <a:schemeClr val="dk1"/>
              </a:buClr>
              <a:buSzPts val="1200"/>
              <a:buFont typeface="Arial"/>
              <a:buNone/>
            </a:pPr>
            <a:r>
              <a:t/>
            </a:r>
            <a:endParaRPr b="1" i="1" sz="1200">
              <a:solidFill>
                <a:srgbClr val="990000"/>
              </a:solidFill>
              <a:latin typeface="Calibri"/>
              <a:ea typeface="Calibri"/>
              <a:cs typeface="Calibri"/>
              <a:sym typeface="Calibri"/>
            </a:endParaRPr>
          </a:p>
          <a:p>
            <a:pPr indent="-438150" lvl="0" marL="514350" marR="0" rtl="0" algn="l">
              <a:spcBef>
                <a:spcPts val="240"/>
              </a:spcBef>
              <a:spcAft>
                <a:spcPts val="0"/>
              </a:spcAft>
              <a:buClr>
                <a:schemeClr val="dk1"/>
              </a:buClr>
              <a:buSzPts val="1200"/>
              <a:buFont typeface="Calibri"/>
              <a:buNone/>
            </a:pPr>
            <a:r>
              <a:t/>
            </a:r>
            <a:endParaRPr sz="1200">
              <a:solidFill>
                <a:srgbClr val="FFFFFF"/>
              </a:solidFill>
              <a:latin typeface="Calibri"/>
              <a:ea typeface="Calibri"/>
              <a:cs typeface="Calibri"/>
              <a:sym typeface="Calibri"/>
            </a:endParaRPr>
          </a:p>
          <a:p>
            <a:pPr indent="-438150" lvl="0" marL="514350" marR="0" rtl="0" algn="l">
              <a:spcBef>
                <a:spcPts val="240"/>
              </a:spcBef>
              <a:spcAft>
                <a:spcPts val="0"/>
              </a:spcAft>
              <a:buClr>
                <a:schemeClr val="dk1"/>
              </a:buClr>
              <a:buSzPts val="1200"/>
              <a:buFont typeface="Calibri"/>
              <a:buNone/>
            </a:pPr>
            <a:r>
              <a:t/>
            </a:r>
            <a:endParaRPr sz="1200">
              <a:solidFill>
                <a:srgbClr val="FFFFFF"/>
              </a:solidFill>
              <a:latin typeface="Calibri"/>
              <a:ea typeface="Calibri"/>
              <a:cs typeface="Calibri"/>
              <a:sym typeface="Calibri"/>
            </a:endParaRPr>
          </a:p>
          <a:p>
            <a:pPr indent="-438150" lvl="0" marL="514350" marR="0" rtl="0" algn="l">
              <a:spcBef>
                <a:spcPts val="240"/>
              </a:spcBef>
              <a:spcAft>
                <a:spcPts val="0"/>
              </a:spcAft>
              <a:buClr>
                <a:schemeClr val="dk1"/>
              </a:buClr>
              <a:buSzPts val="1200"/>
              <a:buFont typeface="Calibri"/>
              <a:buNone/>
            </a:pPr>
            <a:r>
              <a:t/>
            </a:r>
            <a:endParaRPr sz="1200">
              <a:solidFill>
                <a:srgbClr val="FFFFFF"/>
              </a:solidFill>
              <a:latin typeface="Calibri"/>
              <a:ea typeface="Calibri"/>
              <a:cs typeface="Calibri"/>
              <a:sym typeface="Calibri"/>
            </a:endParaRPr>
          </a:p>
          <a:p>
            <a:pPr indent="-438150" lvl="0" marL="514350" marR="0" rtl="0" algn="l">
              <a:spcBef>
                <a:spcPts val="240"/>
              </a:spcBef>
              <a:spcAft>
                <a:spcPts val="0"/>
              </a:spcAft>
              <a:buClr>
                <a:schemeClr val="dk1"/>
              </a:buClr>
              <a:buSzPts val="1200"/>
              <a:buFont typeface="Calibri"/>
              <a:buNone/>
            </a:pPr>
            <a:r>
              <a:t/>
            </a:r>
            <a:endParaRPr sz="1200">
              <a:solidFill>
                <a:srgbClr val="FFFFFF"/>
              </a:solidFill>
              <a:latin typeface="Calibri"/>
              <a:ea typeface="Calibri"/>
              <a:cs typeface="Calibri"/>
              <a:sym typeface="Calibri"/>
            </a:endParaRPr>
          </a:p>
          <a:p>
            <a:pPr indent="-438150" lvl="0" marL="514350" marR="0" rtl="0" algn="l">
              <a:spcBef>
                <a:spcPts val="240"/>
              </a:spcBef>
              <a:spcAft>
                <a:spcPts val="0"/>
              </a:spcAft>
              <a:buClr>
                <a:schemeClr val="dk1"/>
              </a:buClr>
              <a:buSzPts val="1200"/>
              <a:buFont typeface="Calibri"/>
              <a:buNone/>
            </a:pPr>
            <a:r>
              <a:t/>
            </a:r>
            <a:endParaRPr sz="1200">
              <a:solidFill>
                <a:srgbClr val="FFFFFF"/>
              </a:solidFill>
              <a:latin typeface="Calibri"/>
              <a:ea typeface="Calibri"/>
              <a:cs typeface="Calibri"/>
              <a:sym typeface="Calibri"/>
            </a:endParaRPr>
          </a:p>
          <a:p>
            <a:pPr indent="-438150" lvl="0" marL="514350" marR="0" rtl="0" algn="l">
              <a:spcBef>
                <a:spcPts val="240"/>
              </a:spcBef>
              <a:spcAft>
                <a:spcPts val="0"/>
              </a:spcAft>
              <a:buClr>
                <a:schemeClr val="dk1"/>
              </a:buClr>
              <a:buSzPts val="1200"/>
              <a:buFont typeface="Calibri"/>
              <a:buNone/>
            </a:pPr>
            <a:r>
              <a:t/>
            </a:r>
            <a:endParaRPr sz="1200">
              <a:solidFill>
                <a:srgbClr val="FFFFFF"/>
              </a:solidFill>
              <a:latin typeface="Calibri"/>
              <a:ea typeface="Calibri"/>
              <a:cs typeface="Calibri"/>
              <a:sym typeface="Calibri"/>
            </a:endParaRPr>
          </a:p>
          <a:p>
            <a:pPr indent="-514350" lvl="0" marL="514350" marR="0" rtl="0" algn="l">
              <a:spcBef>
                <a:spcPts val="240"/>
              </a:spcBef>
              <a:spcAft>
                <a:spcPts val="0"/>
              </a:spcAft>
              <a:buClr>
                <a:schemeClr val="dk1"/>
              </a:buClr>
              <a:buSzPts val="1200"/>
              <a:buFont typeface="Arial"/>
              <a:buNone/>
            </a:pPr>
            <a:r>
              <a:t/>
            </a:r>
            <a:endParaRPr sz="1200">
              <a:solidFill>
                <a:srgbClr val="FFFFFF"/>
              </a:solidFill>
              <a:latin typeface="Calibri"/>
              <a:ea typeface="Calibri"/>
              <a:cs typeface="Calibri"/>
              <a:sym typeface="Calibri"/>
            </a:endParaRPr>
          </a:p>
        </p:txBody>
      </p:sp>
    </p:spTree>
  </p:cSld>
  <p:clrMapOvr>
    <a:masterClrMapping/>
  </p:clrMapOvr>
  <p:transition spd="med">
    <p:randomBar dir="vert"/>
  </p:transition>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2" name="Shape 2032"/>
        <p:cNvGrpSpPr/>
        <p:nvPr/>
      </p:nvGrpSpPr>
      <p:grpSpPr>
        <a:xfrm>
          <a:off x="0" y="0"/>
          <a:ext cx="0" cy="0"/>
          <a:chOff x="0" y="0"/>
          <a:chExt cx="0" cy="0"/>
        </a:xfrm>
      </p:grpSpPr>
      <p:sp>
        <p:nvSpPr>
          <p:cNvPr id="2033" name="Google Shape;2033;p192"/>
          <p:cNvSpPr txBox="1"/>
          <p:nvPr>
            <p:ph type="title"/>
          </p:nvPr>
        </p:nvSpPr>
        <p:spPr>
          <a:xfrm>
            <a:off x="1713710" y="95251"/>
            <a:ext cx="8759576" cy="718244"/>
          </a:xfrm>
          <a:prstGeom prst="rect">
            <a:avLst/>
          </a:prstGeom>
          <a:noFill/>
          <a:ln>
            <a:noFill/>
          </a:ln>
        </p:spPr>
        <p:txBody>
          <a:bodyPr anchorCtr="0" anchor="t" bIns="49500" lIns="99025" spcFirstLastPara="1" rIns="99025" wrap="square" tIns="49500">
            <a:noAutofit/>
          </a:bodyPr>
          <a:lstStyle/>
          <a:p>
            <a:pPr indent="0" lvl="0" marL="0" rtl="0" algn="l">
              <a:lnSpc>
                <a:spcPct val="90000"/>
              </a:lnSpc>
              <a:spcBef>
                <a:spcPts val="0"/>
              </a:spcBef>
              <a:spcAft>
                <a:spcPts val="0"/>
              </a:spcAft>
              <a:buClr>
                <a:srgbClr val="0070C0"/>
              </a:buClr>
              <a:buSzPts val="3691"/>
              <a:buFont typeface="Calibri"/>
              <a:buNone/>
            </a:pPr>
            <a:r>
              <a:rPr b="1" lang="en-US" sz="3691" u="sng">
                <a:solidFill>
                  <a:srgbClr val="0070C0"/>
                </a:solidFill>
              </a:rPr>
              <a:t>Pick-up points for carrying Polling Personnel</a:t>
            </a:r>
            <a:endParaRPr b="1" sz="1661" u="sng">
              <a:solidFill>
                <a:srgbClr val="0070C0"/>
              </a:solidFill>
            </a:endParaRPr>
          </a:p>
        </p:txBody>
      </p:sp>
      <p:sp>
        <p:nvSpPr>
          <p:cNvPr id="2034" name="Google Shape;2034;p192"/>
          <p:cNvSpPr txBox="1"/>
          <p:nvPr>
            <p:ph idx="1" type="body"/>
          </p:nvPr>
        </p:nvSpPr>
        <p:spPr>
          <a:xfrm>
            <a:off x="692727" y="1047750"/>
            <a:ext cx="11092873" cy="504825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954"/>
              <a:buChar char="•"/>
            </a:pPr>
            <a:r>
              <a:rPr lang="en-US" sz="2954"/>
              <a:t>List of pick-up points are based on previous elections</a:t>
            </a:r>
            <a:endParaRPr/>
          </a:p>
          <a:p>
            <a:pPr indent="-228600" lvl="0" marL="228600" rtl="0" algn="l">
              <a:lnSpc>
                <a:spcPct val="90000"/>
              </a:lnSpc>
              <a:spcBef>
                <a:spcPts val="1000"/>
              </a:spcBef>
              <a:spcAft>
                <a:spcPts val="0"/>
              </a:spcAft>
              <a:buClr>
                <a:schemeClr val="dk1"/>
              </a:buClr>
              <a:buSzPts val="2954"/>
              <a:buChar char="•"/>
            </a:pPr>
            <a:r>
              <a:rPr lang="en-US" sz="2954"/>
              <a:t>Kindly choose your nearest pick-up point  falling inside South 24 Parganas district</a:t>
            </a:r>
            <a:endParaRPr/>
          </a:p>
          <a:p>
            <a:pPr indent="-228600" lvl="0" marL="228600" rtl="0" algn="l">
              <a:lnSpc>
                <a:spcPct val="90000"/>
              </a:lnSpc>
              <a:spcBef>
                <a:spcPts val="1000"/>
              </a:spcBef>
              <a:spcAft>
                <a:spcPts val="0"/>
              </a:spcAft>
              <a:buClr>
                <a:schemeClr val="dk1"/>
              </a:buClr>
              <a:buSzPts val="2954"/>
              <a:buChar char="•"/>
            </a:pPr>
            <a:r>
              <a:rPr lang="en-US" sz="2954"/>
              <a:t>Please put one tick [√ ] in appropriate box against the pick-up point</a:t>
            </a:r>
            <a:endParaRPr/>
          </a:p>
          <a:p>
            <a:pPr indent="-228600" lvl="0" marL="228600" rtl="0" algn="l">
              <a:lnSpc>
                <a:spcPct val="90000"/>
              </a:lnSpc>
              <a:spcBef>
                <a:spcPts val="1000"/>
              </a:spcBef>
              <a:spcAft>
                <a:spcPts val="0"/>
              </a:spcAft>
              <a:buClr>
                <a:schemeClr val="dk1"/>
              </a:buClr>
              <a:buSzPts val="2954"/>
              <a:buChar char="•"/>
            </a:pPr>
            <a:r>
              <a:rPr lang="en-US" sz="2954"/>
              <a:t>Kindly put one tick per Polling Personnel only</a:t>
            </a:r>
            <a:endParaRPr/>
          </a:p>
          <a:p>
            <a:pPr indent="-228600" lvl="0" marL="228600" rtl="0" algn="l">
              <a:lnSpc>
                <a:spcPct val="90000"/>
              </a:lnSpc>
              <a:spcBef>
                <a:spcPts val="1000"/>
              </a:spcBef>
              <a:spcAft>
                <a:spcPts val="0"/>
              </a:spcAft>
              <a:buClr>
                <a:schemeClr val="dk1"/>
              </a:buClr>
              <a:buSzPts val="2954"/>
              <a:buChar char="•"/>
            </a:pPr>
            <a:r>
              <a:rPr lang="en-US" sz="2954"/>
              <a:t>If your designated pick-up is not in the list, kindly contact Venue-in-Charge for a separate form.</a:t>
            </a:r>
            <a:endParaRPr/>
          </a:p>
          <a:p>
            <a:pPr indent="-228600" lvl="0" marL="228600" rtl="0" algn="l">
              <a:lnSpc>
                <a:spcPct val="90000"/>
              </a:lnSpc>
              <a:spcBef>
                <a:spcPts val="1000"/>
              </a:spcBef>
              <a:spcAft>
                <a:spcPts val="0"/>
              </a:spcAft>
              <a:buClr>
                <a:schemeClr val="dk1"/>
              </a:buClr>
              <a:buSzPts val="2954"/>
              <a:buChar char="•"/>
            </a:pPr>
            <a:r>
              <a:rPr lang="en-US" sz="2954"/>
              <a:t>Based on the pick up points collected today, route of buses for P-1 will be shared in 2</a:t>
            </a:r>
            <a:r>
              <a:rPr baseline="30000" lang="en-US" sz="2954"/>
              <a:t>nd</a:t>
            </a:r>
            <a:r>
              <a:rPr lang="en-US" sz="2954"/>
              <a:t> Training.</a:t>
            </a:r>
            <a:endParaRPr/>
          </a:p>
          <a:p>
            <a:pPr indent="-17525" lvl="0" marL="228600" rtl="0" algn="l">
              <a:lnSpc>
                <a:spcPct val="90000"/>
              </a:lnSpc>
              <a:spcBef>
                <a:spcPts val="1000"/>
              </a:spcBef>
              <a:spcAft>
                <a:spcPts val="0"/>
              </a:spcAft>
              <a:buClr>
                <a:schemeClr val="dk1"/>
              </a:buClr>
              <a:buSzPts val="3324"/>
              <a:buNone/>
            </a:pPr>
            <a:r>
              <a:t/>
            </a:r>
            <a:endParaRPr sz="3324"/>
          </a:p>
        </p:txBody>
      </p:sp>
    </p:spTree>
  </p:cSld>
  <p:clrMapOvr>
    <a:masterClrMapping/>
  </p:clrMapOvr>
  <p:transition spd="med">
    <p:randomBar dir="vert"/>
  </p:transition>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9" name="Shape 2039"/>
        <p:cNvGrpSpPr/>
        <p:nvPr/>
      </p:nvGrpSpPr>
      <p:grpSpPr>
        <a:xfrm>
          <a:off x="0" y="0"/>
          <a:ext cx="0" cy="0"/>
          <a:chOff x="0" y="0"/>
          <a:chExt cx="0" cy="0"/>
        </a:xfrm>
      </p:grpSpPr>
      <p:graphicFrame>
        <p:nvGraphicFramePr>
          <p:cNvPr id="2040" name="Google Shape;2040;p193"/>
          <p:cNvGraphicFramePr/>
          <p:nvPr/>
        </p:nvGraphicFramePr>
        <p:xfrm>
          <a:off x="1830485" y="1301995"/>
          <a:ext cx="3000000" cy="3000000"/>
        </p:xfrm>
        <a:graphic>
          <a:graphicData uri="http://schemas.openxmlformats.org/drawingml/2006/table">
            <a:tbl>
              <a:tblPr>
                <a:noFill/>
                <a:tableStyleId>{A4968F7D-46AC-4DF9-B18A-D146948E08E4}</a:tableStyleId>
              </a:tblPr>
              <a:tblGrid>
                <a:gridCol w="360950"/>
                <a:gridCol w="2504025"/>
                <a:gridCol w="603175"/>
                <a:gridCol w="313850"/>
                <a:gridCol w="306025"/>
                <a:gridCol w="306025"/>
                <a:gridCol w="306025"/>
                <a:gridCol w="306025"/>
                <a:gridCol w="306025"/>
                <a:gridCol w="306025"/>
                <a:gridCol w="306025"/>
                <a:gridCol w="306025"/>
                <a:gridCol w="306025"/>
                <a:gridCol w="306025"/>
                <a:gridCol w="306025"/>
                <a:gridCol w="306025"/>
                <a:gridCol w="306025"/>
                <a:gridCol w="306025"/>
                <a:gridCol w="306025"/>
                <a:gridCol w="306025"/>
              </a:tblGrid>
              <a:tr h="210775">
                <a:tc gridSpan="20">
                  <a:txBody>
                    <a:bodyPr/>
                    <a:lstStyle/>
                    <a:p>
                      <a:pPr indent="0" lvl="0" marL="0" marR="0" rtl="0" algn="ctr">
                        <a:spcBef>
                          <a:spcPts val="0"/>
                        </a:spcBef>
                        <a:spcAft>
                          <a:spcPts val="0"/>
                        </a:spcAft>
                        <a:buNone/>
                      </a:pPr>
                      <a:r>
                        <a:rPr b="1" i="0" lang="en-US" sz="900" u="none" cap="none" strike="noStrike">
                          <a:solidFill>
                            <a:schemeClr val="dk1"/>
                          </a:solidFill>
                          <a:latin typeface="Times New Roman"/>
                          <a:ea typeface="Times New Roman"/>
                          <a:cs typeface="Times New Roman"/>
                          <a:sym typeface="Times New Roman"/>
                        </a:rPr>
                        <a:t>OPTION FOR PICKUP POINTS IN DIFFERENT SUB-DIVISIONS FOR POLLING PERSONNEL</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hMerge="1"/>
                <a:tc hMerge="1"/>
                <a:tc hMerge="1"/>
                <a:tc hMerge="1"/>
                <a:tc hMerge="1"/>
                <a:tc hMerge="1"/>
                <a:tc hMerge="1"/>
                <a:tc hMerge="1"/>
                <a:tc hMerge="1"/>
                <a:tc hMerge="1"/>
                <a:tc hMerge="1"/>
                <a:tc hMerge="1"/>
                <a:tc hMerge="1"/>
                <a:tc hMerge="1"/>
                <a:tc hMerge="1"/>
                <a:tc hMerge="1"/>
                <a:tc hMerge="1"/>
                <a:tc hMerge="1"/>
              </a:tr>
              <a:tr h="247975">
                <a:tc gridSpan="20">
                  <a:txBody>
                    <a:bodyPr/>
                    <a:lstStyle/>
                    <a:p>
                      <a:pPr indent="0" lvl="0" marL="0" marR="0" rtl="0" algn="ctr">
                        <a:spcBef>
                          <a:spcPts val="0"/>
                        </a:spcBef>
                        <a:spcAft>
                          <a:spcPts val="0"/>
                        </a:spcAft>
                        <a:buNone/>
                      </a:pPr>
                      <a:r>
                        <a:rPr b="1" i="0" lang="en-US" sz="1000" u="none" cap="none" strike="noStrike">
                          <a:solidFill>
                            <a:schemeClr val="dk1"/>
                          </a:solidFill>
                          <a:latin typeface="Times New Roman"/>
                          <a:ea typeface="Times New Roman"/>
                          <a:cs typeface="Times New Roman"/>
                          <a:sym typeface="Times New Roman"/>
                        </a:rPr>
                        <a:t>NAME OF THE PICK-UP SUB-DIVISION :  ALIPORE SADAR</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hMerge="1"/>
                <a:tc hMerge="1"/>
                <a:tc hMerge="1"/>
                <a:tc hMerge="1"/>
                <a:tc hMerge="1"/>
                <a:tc hMerge="1"/>
                <a:tc hMerge="1"/>
                <a:tc hMerge="1"/>
                <a:tc hMerge="1"/>
                <a:tc hMerge="1"/>
                <a:tc hMerge="1"/>
                <a:tc hMerge="1"/>
                <a:tc hMerge="1"/>
                <a:tc hMerge="1"/>
                <a:tc hMerge="1"/>
                <a:tc hMerge="1"/>
                <a:tc hMerge="1"/>
                <a:tc hMerge="1"/>
              </a:tr>
              <a:tr h="408250">
                <a:tc gridSpan="10">
                  <a:txBody>
                    <a:bodyPr/>
                    <a:lstStyle/>
                    <a:p>
                      <a:pPr indent="0" lvl="0" marL="0" marR="0" rtl="0" algn="l">
                        <a:spcBef>
                          <a:spcPts val="0"/>
                        </a:spcBef>
                        <a:spcAft>
                          <a:spcPts val="0"/>
                        </a:spcAft>
                        <a:buNone/>
                      </a:pPr>
                      <a:r>
                        <a:rPr b="1" i="0" lang="en-US" sz="900" u="none" cap="none" strike="noStrike">
                          <a:solidFill>
                            <a:schemeClr val="dk1"/>
                          </a:solidFill>
                          <a:latin typeface="Times New Roman"/>
                          <a:ea typeface="Times New Roman"/>
                          <a:cs typeface="Times New Roman"/>
                          <a:sym typeface="Times New Roman"/>
                        </a:rPr>
                        <a:t>NAME OF THE TRAINING CENTRE :     BARISHA HIGH SCHOOL</a:t>
                      </a:r>
                      <a:endParaRPr b="1" i="0" sz="900" u="none" cap="none" strike="noStrike">
                        <a:solidFill>
                          <a:schemeClr val="dk1"/>
                        </a:solidFill>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hMerge="1"/>
                <a:tc hMerge="1"/>
                <a:tc hMerge="1"/>
                <a:tc hMerge="1"/>
                <a:tc hMerge="1"/>
                <a:tc hMerge="1"/>
                <a:tc hMerge="1"/>
                <a:tc hMerge="1"/>
                <a:tc gridSpan="8">
                  <a:txBody>
                    <a:bodyPr/>
                    <a:lstStyle/>
                    <a:p>
                      <a:pPr indent="0" lvl="0" marL="0" marR="0" rtl="0" algn="l">
                        <a:spcBef>
                          <a:spcPts val="0"/>
                        </a:spcBef>
                        <a:spcAft>
                          <a:spcPts val="0"/>
                        </a:spcAft>
                        <a:buNone/>
                      </a:pPr>
                      <a:r>
                        <a:rPr b="1" i="0" lang="en-US" sz="900" u="none" cap="none" strike="noStrike">
                          <a:solidFill>
                            <a:srgbClr val="000000"/>
                          </a:solidFill>
                          <a:latin typeface="Times New Roman"/>
                          <a:ea typeface="Times New Roman"/>
                          <a:cs typeface="Times New Roman"/>
                          <a:sym typeface="Times New Roman"/>
                        </a:rPr>
                        <a:t>ROOM NUMBER: 01</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hMerge="1"/>
                <a:tc hMerge="1"/>
                <a:tc hMerge="1"/>
                <a:tc hMerge="1"/>
                <a:tc hMerge="1"/>
                <a:tc hMerge="1"/>
                <a:tc gridSpan="2">
                  <a:txBody>
                    <a:bodyPr/>
                    <a:lstStyle/>
                    <a:p>
                      <a:pPr indent="0" lvl="0" marL="0" marR="0" rtl="0" algn="l">
                        <a:spcBef>
                          <a:spcPts val="0"/>
                        </a:spcBef>
                        <a:spcAft>
                          <a:spcPts val="0"/>
                        </a:spcAft>
                        <a:buNone/>
                      </a:pPr>
                      <a:r>
                        <a:rPr b="1" i="0" lang="en-US" sz="1000" u="none" cap="none" strike="noStrike">
                          <a:solidFill>
                            <a:srgbClr val="000000"/>
                          </a:solidFill>
                          <a:latin typeface="Times New Roman"/>
                          <a:ea typeface="Times New Roman"/>
                          <a:cs typeface="Times New Roman"/>
                          <a:sym typeface="Times New Roman"/>
                        </a:rPr>
                        <a:t>DATE: 06.04.2024</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r>
              <a:tr h="289300">
                <a:tc>
                  <a:txBody>
                    <a:bodyPr/>
                    <a:lstStyle/>
                    <a:p>
                      <a:pPr indent="0" lvl="0" marL="0" marR="0" rtl="0" algn="ctr">
                        <a:spcBef>
                          <a:spcPts val="0"/>
                        </a:spcBef>
                        <a:spcAft>
                          <a:spcPts val="0"/>
                        </a:spcAft>
                        <a:buNone/>
                      </a:pPr>
                      <a:r>
                        <a:rPr b="1" i="0" lang="en-US" sz="900" u="none" cap="none" strike="noStrike">
                          <a:solidFill>
                            <a:srgbClr val="000000"/>
                          </a:solidFill>
                          <a:latin typeface="Times New Roman"/>
                          <a:ea typeface="Times New Roman"/>
                          <a:cs typeface="Times New Roman"/>
                          <a:sym typeface="Times New Roman"/>
                        </a:rPr>
                        <a:t>SL NO.</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900" u="none" cap="none" strike="noStrike">
                          <a:solidFill>
                            <a:srgbClr val="000000"/>
                          </a:solidFill>
                          <a:latin typeface="Times New Roman"/>
                          <a:ea typeface="Times New Roman"/>
                          <a:cs typeface="Times New Roman"/>
                          <a:sym typeface="Times New Roman"/>
                        </a:rPr>
                        <a:t>NEAREST PICK-UP POINTS</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gridSpan="18">
                  <a:txBody>
                    <a:bodyPr/>
                    <a:lstStyle/>
                    <a:p>
                      <a:pPr indent="0" lvl="0" marL="0" marR="0" rtl="0" algn="l">
                        <a:spcBef>
                          <a:spcPts val="0"/>
                        </a:spcBef>
                        <a:spcAft>
                          <a:spcPts val="0"/>
                        </a:spcAft>
                        <a:buNone/>
                      </a:pPr>
                      <a:r>
                        <a:rPr b="1" i="0" lang="en-US" sz="900" u="none" cap="none" strike="noStrike">
                          <a:solidFill>
                            <a:srgbClr val="000000"/>
                          </a:solidFill>
                          <a:latin typeface="Times New Roman"/>
                          <a:ea typeface="Times New Roman"/>
                          <a:cs typeface="Times New Roman"/>
                          <a:sym typeface="Times New Roman"/>
                        </a:rPr>
                        <a:t>  PLEASE TICK [  √   ] ONLY ONE APPROPRIATE BOX</a:t>
                      </a:r>
                      <a:endParaRPr b="0" i="0" sz="900" u="none" cap="none" strike="noStrike">
                        <a:solidFill>
                          <a:srgbClr val="000000"/>
                        </a:solidFill>
                        <a:latin typeface="Calibri"/>
                        <a:ea typeface="Calibri"/>
                        <a:cs typeface="Calibri"/>
                        <a:sym typeface="Calibri"/>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hMerge="1"/>
                <a:tc hMerge="1"/>
                <a:tc hMerge="1"/>
                <a:tc hMerge="1"/>
                <a:tc hMerge="1"/>
                <a:tc hMerge="1"/>
                <a:tc hMerge="1"/>
                <a:tc hMerge="1"/>
                <a:tc hMerge="1"/>
                <a:tc hMerge="1"/>
                <a:tc hMerge="1"/>
                <a:tc hMerge="1"/>
                <a:tc hMerge="1"/>
                <a:tc hMerge="1"/>
                <a:tc hMerge="1"/>
                <a:tc hMerge="1"/>
              </a:tr>
              <a:tr h="315325">
                <a:tc>
                  <a:txBody>
                    <a:bodyPr/>
                    <a:lstStyle/>
                    <a:p>
                      <a:pPr indent="0" lvl="0" marL="0" marR="0" rtl="0" algn="ctr">
                        <a:spcBef>
                          <a:spcPts val="0"/>
                        </a:spcBef>
                        <a:spcAft>
                          <a:spcPts val="0"/>
                        </a:spcAft>
                        <a:buNone/>
                      </a:pPr>
                      <a:r>
                        <a:rPr b="0" i="0" lang="en-US" sz="800" u="none" cap="none" strike="noStrike">
                          <a:solidFill>
                            <a:srgbClr val="000000"/>
                          </a:solidFill>
                          <a:latin typeface="Times New Roman"/>
                          <a:ea typeface="Times New Roman"/>
                          <a:cs typeface="Times New Roman"/>
                          <a:sym typeface="Times New Roman"/>
                        </a:rPr>
                        <a:t>1</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800" u="none" cap="none" strike="noStrike">
                          <a:solidFill>
                            <a:srgbClr val="000000"/>
                          </a:solidFill>
                          <a:latin typeface="Times New Roman"/>
                          <a:ea typeface="Times New Roman"/>
                          <a:cs typeface="Times New Roman"/>
                          <a:sym typeface="Times New Roman"/>
                        </a:rPr>
                        <a:t>ALIPORE DM OFFICE (BHAWANI BHABAN BUS STAND)</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400" u="none" cap="none" strike="noStrike">
                        <a:solidFill>
                          <a:srgbClr val="000000"/>
                        </a:solidFill>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500" u="none" cap="none" strike="noStrike">
                        <a:solidFill>
                          <a:srgbClr val="000000"/>
                        </a:solidFill>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500" u="none" cap="none" strike="noStrike">
                        <a:solidFill>
                          <a:srgbClr val="000000"/>
                        </a:solidFill>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57675">
                <a:tc>
                  <a:txBody>
                    <a:bodyPr/>
                    <a:lstStyle/>
                    <a:p>
                      <a:pPr indent="0" lvl="0" marL="0" marR="0" rtl="0" algn="ctr">
                        <a:spcBef>
                          <a:spcPts val="0"/>
                        </a:spcBef>
                        <a:spcAft>
                          <a:spcPts val="0"/>
                        </a:spcAft>
                        <a:buNone/>
                      </a:pPr>
                      <a:r>
                        <a:rPr b="0" i="0" lang="en-US" sz="800" u="none" cap="none" strike="noStrike">
                          <a:solidFill>
                            <a:srgbClr val="000000"/>
                          </a:solidFill>
                          <a:latin typeface="Times New Roman"/>
                          <a:ea typeface="Times New Roman"/>
                          <a:cs typeface="Times New Roman"/>
                          <a:sym typeface="Times New Roman"/>
                        </a:rPr>
                        <a:t>2</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800" u="none" cap="none" strike="noStrike">
                          <a:solidFill>
                            <a:srgbClr val="000000"/>
                          </a:solidFill>
                          <a:latin typeface="Times New Roman"/>
                          <a:ea typeface="Times New Roman"/>
                          <a:cs typeface="Times New Roman"/>
                          <a:sym typeface="Times New Roman"/>
                        </a:rPr>
                        <a:t>HOWRAH STATION</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800" u="none" cap="none" strike="noStrike">
                          <a:solidFill>
                            <a:srgbClr val="000000"/>
                          </a:solidFill>
                          <a:latin typeface="Times New Roman"/>
                          <a:ea typeface="Times New Roman"/>
                          <a:cs typeface="Times New Roman"/>
                          <a:sym typeface="Times New Roman"/>
                        </a:rPr>
                        <a:t>√</a:t>
                      </a:r>
                      <a:endParaRPr b="0" i="0" sz="400" u="none" cap="none" strike="noStrike">
                        <a:solidFill>
                          <a:srgbClr val="000000"/>
                        </a:solidFill>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500" u="none" cap="none" strike="noStrike">
                        <a:solidFill>
                          <a:srgbClr val="000000"/>
                        </a:solidFill>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500" u="none" cap="none" strike="noStrike">
                        <a:solidFill>
                          <a:srgbClr val="000000"/>
                        </a:solidFill>
                        <a:latin typeface="Times New Roman"/>
                        <a:ea typeface="Times New Roman"/>
                        <a:cs typeface="Times New Roman"/>
                        <a:sym typeface="Times New Roman"/>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57675">
                <a:tc>
                  <a:txBody>
                    <a:bodyPr/>
                    <a:lstStyle/>
                    <a:p>
                      <a:pPr indent="0" lvl="0" marL="0" marR="0" rtl="0" algn="ctr">
                        <a:spcBef>
                          <a:spcPts val="0"/>
                        </a:spcBef>
                        <a:spcAft>
                          <a:spcPts val="0"/>
                        </a:spcAft>
                        <a:buNone/>
                      </a:pPr>
                      <a:r>
                        <a:rPr b="0" i="0" lang="en-US" sz="800" u="none" cap="none" strike="noStrike">
                          <a:solidFill>
                            <a:srgbClr val="000000"/>
                          </a:solidFill>
                          <a:latin typeface="Times New Roman"/>
                          <a:ea typeface="Times New Roman"/>
                          <a:cs typeface="Times New Roman"/>
                          <a:sym typeface="Times New Roman"/>
                        </a:rPr>
                        <a:t>3</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800" u="none" cap="none" strike="noStrike">
                          <a:solidFill>
                            <a:srgbClr val="000000"/>
                          </a:solidFill>
                          <a:latin typeface="Times New Roman"/>
                          <a:ea typeface="Times New Roman"/>
                          <a:cs typeface="Times New Roman"/>
                          <a:sym typeface="Times New Roman"/>
                        </a:rPr>
                        <a:t>SEALDAH STATION</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800" u="none" cap="none" strike="noStrike">
                          <a:solidFill>
                            <a:srgbClr val="000000"/>
                          </a:solidFill>
                          <a:latin typeface="Times New Roman"/>
                          <a:ea typeface="Times New Roman"/>
                          <a:cs typeface="Times New Roman"/>
                          <a:sym typeface="Times New Roman"/>
                        </a:rPr>
                        <a:t>√</a:t>
                      </a:r>
                      <a:endParaRPr b="0" i="0" sz="400" u="none" cap="none" strike="noStrike">
                        <a:solidFill>
                          <a:srgbClr val="000000"/>
                        </a:solidFill>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800" u="none" cap="none" strike="noStrike">
                          <a:solidFill>
                            <a:srgbClr val="000000"/>
                          </a:solidFill>
                          <a:latin typeface="Times New Roman"/>
                          <a:ea typeface="Times New Roman"/>
                          <a:cs typeface="Times New Roman"/>
                          <a:sym typeface="Times New Roman"/>
                        </a:rPr>
                        <a:t>√</a:t>
                      </a:r>
                      <a:endParaRPr b="0" i="0" sz="500" u="none" cap="none" strike="noStrike">
                        <a:solidFill>
                          <a:srgbClr val="000000"/>
                        </a:solidFill>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800" u="none" cap="none" strike="noStrike">
                          <a:solidFill>
                            <a:srgbClr val="000000"/>
                          </a:solidFill>
                          <a:latin typeface="Times New Roman"/>
                          <a:ea typeface="Times New Roman"/>
                          <a:cs typeface="Times New Roman"/>
                          <a:sym typeface="Times New Roman"/>
                        </a:rPr>
                        <a:t>√</a:t>
                      </a:r>
                      <a:endParaRPr b="0" i="0" sz="500" u="none" cap="none" strike="noStrike">
                        <a:solidFill>
                          <a:srgbClr val="000000"/>
                        </a:solidFill>
                        <a:latin typeface="Times New Roman"/>
                        <a:ea typeface="Times New Roman"/>
                        <a:cs typeface="Times New Roman"/>
                        <a:sym typeface="Times New Roman"/>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800" u="none" cap="none" strike="noStrike">
                          <a:solidFill>
                            <a:srgbClr val="000000"/>
                          </a:solidFill>
                          <a:latin typeface="Times New Roman"/>
                          <a:ea typeface="Times New Roman"/>
                          <a:cs typeface="Times New Roman"/>
                          <a:sym typeface="Times New Roman"/>
                        </a:rPr>
                        <a:t>√</a:t>
                      </a: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r>
                        <a:rPr b="1" i="0" lang="en-US" sz="800" u="none" cap="none" strike="noStrike">
                          <a:solidFill>
                            <a:srgbClr val="000000"/>
                          </a:solidFill>
                          <a:latin typeface="Times New Roman"/>
                          <a:ea typeface="Times New Roman"/>
                          <a:cs typeface="Times New Roman"/>
                          <a:sym typeface="Times New Roman"/>
                        </a:rPr>
                        <a:t>√</a:t>
                      </a:r>
                      <a:endParaRPr b="0" i="0" sz="500" u="none" cap="none" strike="noStrike">
                        <a:solidFill>
                          <a:srgbClr val="000000"/>
                        </a:solidFill>
                        <a:latin typeface="Times New Roman"/>
                        <a:ea typeface="Times New Roman"/>
                        <a:cs typeface="Times New Roman"/>
                        <a:sym typeface="Times New Roman"/>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r>
                        <a:rPr b="1" i="0" lang="en-US" sz="800" u="none" cap="none" strike="noStrike">
                          <a:solidFill>
                            <a:srgbClr val="000000"/>
                          </a:solidFill>
                          <a:latin typeface="Times New Roman"/>
                          <a:ea typeface="Times New Roman"/>
                          <a:cs typeface="Times New Roman"/>
                          <a:sym typeface="Times New Roman"/>
                        </a:rPr>
                        <a:t>√</a:t>
                      </a:r>
                      <a:endParaRPr b="0" i="0" sz="500" u="none" cap="none" strike="noStrike">
                        <a:solidFill>
                          <a:srgbClr val="000000"/>
                        </a:solidFill>
                        <a:latin typeface="Times New Roman"/>
                        <a:ea typeface="Times New Roman"/>
                        <a:cs typeface="Times New Roman"/>
                        <a:sym typeface="Times New Roman"/>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57675">
                <a:tc>
                  <a:txBody>
                    <a:bodyPr/>
                    <a:lstStyle/>
                    <a:p>
                      <a:pPr indent="0" lvl="0" marL="0" marR="0" rtl="0" algn="ctr">
                        <a:spcBef>
                          <a:spcPts val="0"/>
                        </a:spcBef>
                        <a:spcAft>
                          <a:spcPts val="0"/>
                        </a:spcAft>
                        <a:buNone/>
                      </a:pPr>
                      <a:r>
                        <a:rPr b="0" i="0" lang="en-US" sz="800" u="none" cap="none" strike="noStrike">
                          <a:solidFill>
                            <a:srgbClr val="000000"/>
                          </a:solidFill>
                          <a:latin typeface="Times New Roman"/>
                          <a:ea typeface="Times New Roman"/>
                          <a:cs typeface="Times New Roman"/>
                          <a:sym typeface="Times New Roman"/>
                        </a:rPr>
                        <a:t>4</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800" u="none" cap="none" strike="noStrike">
                          <a:solidFill>
                            <a:srgbClr val="000000"/>
                          </a:solidFill>
                          <a:latin typeface="Times New Roman"/>
                          <a:ea typeface="Times New Roman"/>
                          <a:cs typeface="Times New Roman"/>
                          <a:sym typeface="Times New Roman"/>
                        </a:rPr>
                        <a:t>SANTRAGACHI STATION BUS STAND</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400" u="none" cap="none" strike="noStrike">
                        <a:solidFill>
                          <a:srgbClr val="000000"/>
                        </a:solidFill>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500" u="none" cap="none" strike="noStrike">
                        <a:solidFill>
                          <a:srgbClr val="000000"/>
                        </a:solidFill>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500" u="none" cap="none" strike="noStrike">
                        <a:solidFill>
                          <a:srgbClr val="000000"/>
                        </a:solidFill>
                        <a:latin typeface="Times New Roman"/>
                        <a:ea typeface="Times New Roman"/>
                        <a:cs typeface="Times New Roman"/>
                        <a:sym typeface="Times New Roman"/>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57675">
                <a:tc>
                  <a:txBody>
                    <a:bodyPr/>
                    <a:lstStyle/>
                    <a:p>
                      <a:pPr indent="0" lvl="0" marL="0" marR="0" rtl="0" algn="ctr">
                        <a:spcBef>
                          <a:spcPts val="0"/>
                        </a:spcBef>
                        <a:spcAft>
                          <a:spcPts val="0"/>
                        </a:spcAft>
                        <a:buNone/>
                      </a:pPr>
                      <a:r>
                        <a:rPr b="0" i="0" lang="en-US" sz="800" u="none" cap="none" strike="noStrike">
                          <a:solidFill>
                            <a:srgbClr val="000000"/>
                          </a:solidFill>
                          <a:latin typeface="Times New Roman"/>
                          <a:ea typeface="Times New Roman"/>
                          <a:cs typeface="Times New Roman"/>
                          <a:sym typeface="Times New Roman"/>
                        </a:rPr>
                        <a:t>5</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800" u="none" cap="none" strike="noStrike">
                          <a:solidFill>
                            <a:srgbClr val="000000"/>
                          </a:solidFill>
                          <a:latin typeface="Times New Roman"/>
                          <a:ea typeface="Times New Roman"/>
                          <a:cs typeface="Times New Roman"/>
                          <a:sym typeface="Times New Roman"/>
                        </a:rPr>
                        <a:t>ESPLANADE PRESS CLUB</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400" u="none" cap="none" strike="noStrike">
                        <a:solidFill>
                          <a:srgbClr val="000000"/>
                        </a:solidFill>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500" u="none" cap="none" strike="noStrike">
                        <a:solidFill>
                          <a:srgbClr val="000000"/>
                        </a:solidFill>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500" u="none" cap="none" strike="noStrike">
                        <a:solidFill>
                          <a:srgbClr val="000000"/>
                        </a:solidFill>
                        <a:latin typeface="Times New Roman"/>
                        <a:ea typeface="Times New Roman"/>
                        <a:cs typeface="Times New Roman"/>
                        <a:sym typeface="Times New Roman"/>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57675">
                <a:tc>
                  <a:txBody>
                    <a:bodyPr/>
                    <a:lstStyle/>
                    <a:p>
                      <a:pPr indent="0" lvl="0" marL="0" marR="0" rtl="0" algn="ctr">
                        <a:spcBef>
                          <a:spcPts val="0"/>
                        </a:spcBef>
                        <a:spcAft>
                          <a:spcPts val="0"/>
                        </a:spcAft>
                        <a:buNone/>
                      </a:pPr>
                      <a:r>
                        <a:rPr b="0" i="0" lang="en-US" sz="800" u="none" cap="none" strike="noStrike">
                          <a:solidFill>
                            <a:srgbClr val="000000"/>
                          </a:solidFill>
                          <a:latin typeface="Times New Roman"/>
                          <a:ea typeface="Times New Roman"/>
                          <a:cs typeface="Times New Roman"/>
                          <a:sym typeface="Times New Roman"/>
                        </a:rPr>
                        <a:t>6</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800" u="none" cap="none" strike="noStrike">
                          <a:solidFill>
                            <a:srgbClr val="000000"/>
                          </a:solidFill>
                          <a:latin typeface="Times New Roman"/>
                          <a:ea typeface="Times New Roman"/>
                          <a:cs typeface="Times New Roman"/>
                          <a:sym typeface="Times New Roman"/>
                        </a:rPr>
                        <a:t>SCIENCE CITY P.S. BUS STAND</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400" u="none" cap="none" strike="noStrike">
                        <a:solidFill>
                          <a:srgbClr val="000000"/>
                        </a:solidFill>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500" u="none" cap="none" strike="noStrike">
                        <a:solidFill>
                          <a:srgbClr val="000000"/>
                        </a:solidFill>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500" u="none" cap="none" strike="noStrike">
                        <a:solidFill>
                          <a:srgbClr val="000000"/>
                        </a:solidFill>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5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2041" name="Google Shape;2041;p193"/>
          <p:cNvSpPr txBox="1"/>
          <p:nvPr>
            <p:ph type="title"/>
          </p:nvPr>
        </p:nvSpPr>
        <p:spPr>
          <a:xfrm>
            <a:off x="1738282" y="371430"/>
            <a:ext cx="8678198" cy="319430"/>
          </a:xfrm>
          <a:prstGeom prst="rect">
            <a:avLst/>
          </a:prstGeom>
          <a:noFill/>
          <a:ln>
            <a:noFill/>
          </a:ln>
        </p:spPr>
        <p:txBody>
          <a:bodyPr anchorCtr="0" anchor="t" bIns="49500" lIns="99025" spcFirstLastPara="1" rIns="99025" wrap="square" tIns="49500">
            <a:noAutofit/>
          </a:bodyPr>
          <a:lstStyle/>
          <a:p>
            <a:pPr indent="0" lvl="0" marL="0" rtl="0" algn="l">
              <a:lnSpc>
                <a:spcPct val="90000"/>
              </a:lnSpc>
              <a:spcBef>
                <a:spcPts val="0"/>
              </a:spcBef>
              <a:spcAft>
                <a:spcPts val="0"/>
              </a:spcAft>
              <a:buClr>
                <a:srgbClr val="0070C0"/>
              </a:buClr>
              <a:buSzPts val="1845"/>
              <a:buFont typeface="Calibri"/>
              <a:buNone/>
            </a:pPr>
            <a:r>
              <a:rPr b="1" lang="en-US" sz="1845" u="sng">
                <a:solidFill>
                  <a:srgbClr val="0070C0"/>
                </a:solidFill>
              </a:rPr>
              <a:t>EXAMPLE: </a:t>
            </a:r>
            <a:br>
              <a:rPr b="1" lang="en-US" sz="1845" u="sng">
                <a:solidFill>
                  <a:srgbClr val="0070C0"/>
                </a:solidFill>
              </a:rPr>
            </a:br>
            <a:r>
              <a:rPr b="1" lang="en-US" sz="1845">
                <a:solidFill>
                  <a:srgbClr val="0070C0"/>
                </a:solidFill>
              </a:rPr>
              <a:t>6 nos</a:t>
            </a:r>
            <a:r>
              <a:rPr b="1" lang="en-US" sz="1845" u="sng">
                <a:solidFill>
                  <a:srgbClr val="0070C0"/>
                </a:solidFill>
              </a:rPr>
              <a:t>.</a:t>
            </a:r>
            <a:r>
              <a:rPr b="1" lang="en-US" sz="1845">
                <a:solidFill>
                  <a:srgbClr val="0070C0"/>
                </a:solidFill>
              </a:rPr>
              <a:t> PP preferred Seladah Station , 1 no. PP Howrah Station and 2 no. PP Jharkhali Bus Stand ( Diamond Harbour)</a:t>
            </a:r>
            <a:endParaRPr b="1" sz="968" u="sng">
              <a:solidFill>
                <a:srgbClr val="0070C0"/>
              </a:solidFill>
            </a:endParaRPr>
          </a:p>
        </p:txBody>
      </p:sp>
      <p:graphicFrame>
        <p:nvGraphicFramePr>
          <p:cNvPr id="2042" name="Google Shape;2042;p193"/>
          <p:cNvGraphicFramePr/>
          <p:nvPr/>
        </p:nvGraphicFramePr>
        <p:xfrm>
          <a:off x="1903488" y="3761346"/>
          <a:ext cx="3000000" cy="3000000"/>
        </p:xfrm>
        <a:graphic>
          <a:graphicData uri="http://schemas.openxmlformats.org/drawingml/2006/table">
            <a:tbl>
              <a:tblPr>
                <a:noFill/>
                <a:tableStyleId>{A4968F7D-46AC-4DF9-B18A-D146948E08E4}</a:tableStyleId>
              </a:tblPr>
              <a:tblGrid>
                <a:gridCol w="273175"/>
                <a:gridCol w="1818150"/>
                <a:gridCol w="31750"/>
                <a:gridCol w="273175"/>
                <a:gridCol w="267250"/>
                <a:gridCol w="267250"/>
                <a:gridCol w="267250"/>
                <a:gridCol w="267250"/>
                <a:gridCol w="267250"/>
                <a:gridCol w="267250"/>
                <a:gridCol w="267250"/>
                <a:gridCol w="267250"/>
                <a:gridCol w="267250"/>
                <a:gridCol w="267250"/>
                <a:gridCol w="267250"/>
                <a:gridCol w="267250"/>
                <a:gridCol w="267250"/>
                <a:gridCol w="267250"/>
                <a:gridCol w="267250"/>
                <a:gridCol w="267250"/>
                <a:gridCol w="267250"/>
                <a:gridCol w="267250"/>
                <a:gridCol w="267250"/>
                <a:gridCol w="267250"/>
                <a:gridCol w="267250"/>
                <a:gridCol w="267250"/>
                <a:gridCol w="267250"/>
              </a:tblGrid>
              <a:tr h="332350">
                <a:tc gridSpan="27">
                  <a:txBody>
                    <a:bodyPr/>
                    <a:lstStyle/>
                    <a:p>
                      <a:pPr indent="0" lvl="0" marL="0" marR="0" rtl="0" algn="ctr">
                        <a:lnSpc>
                          <a:spcPct val="100000"/>
                        </a:lnSpc>
                        <a:spcBef>
                          <a:spcPts val="0"/>
                        </a:spcBef>
                        <a:spcAft>
                          <a:spcPts val="0"/>
                        </a:spcAft>
                        <a:buClr>
                          <a:srgbClr val="000000"/>
                        </a:buClr>
                        <a:buSzPts val="900"/>
                        <a:buFont typeface="Times New Roman"/>
                        <a:buNone/>
                      </a:pPr>
                      <a:r>
                        <a:rPr b="1" i="0" lang="en-US" sz="900" u="none" cap="none" strike="noStrike">
                          <a:solidFill>
                            <a:srgbClr val="000000"/>
                          </a:solidFill>
                          <a:latin typeface="Times New Roman"/>
                          <a:ea typeface="Times New Roman"/>
                          <a:cs typeface="Times New Roman"/>
                          <a:sym typeface="Times New Roman"/>
                        </a:rPr>
                        <a:t>NAME OF THE PICK-UP SUB-DIVISION :  DIAMOND HARBOUR</a:t>
                      </a:r>
                      <a:endParaRPr/>
                    </a:p>
                  </a:txBody>
                  <a:tcPr marT="0" marB="0" marR="0" marL="0" anchor="ctr">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hMerge="1"/>
                <a:tc hMerge="1"/>
                <a:tc hMerge="1"/>
                <a:tc hMerge="1"/>
                <a:tc hMerge="1"/>
                <a:tc hMerge="1"/>
                <a:tc hMerge="1"/>
                <a:tc hMerge="1"/>
                <a:tc hMerge="1"/>
                <a:tc hMerge="1"/>
                <a:tc hMerge="1"/>
                <a:tc hMerge="1"/>
                <a:tc hMerge="1"/>
                <a:tc hMerge="1"/>
                <a:tc hMerge="1"/>
                <a:tc hMerge="1"/>
                <a:tc hMerge="1"/>
                <a:tc hMerge="1"/>
                <a:tc hMerge="1"/>
                <a:tc hMerge="1"/>
                <a:tc hMerge="1"/>
                <a:tc hMerge="1"/>
                <a:tc hMerge="1"/>
                <a:tc hMerge="1"/>
                <a:tc hMerge="1"/>
              </a:tr>
              <a:tr h="471550">
                <a:tc>
                  <a:txBody>
                    <a:bodyPr/>
                    <a:lstStyle/>
                    <a:p>
                      <a:pPr indent="0" lvl="0" marL="0" marR="0" rtl="0" algn="ctr">
                        <a:spcBef>
                          <a:spcPts val="0"/>
                        </a:spcBef>
                        <a:spcAft>
                          <a:spcPts val="0"/>
                        </a:spcAft>
                        <a:buNone/>
                      </a:pPr>
                      <a:r>
                        <a:rPr b="1" i="0" lang="en-US" sz="900" u="none" cap="none" strike="noStrike">
                          <a:solidFill>
                            <a:srgbClr val="000000"/>
                          </a:solidFill>
                          <a:latin typeface="Times New Roman"/>
                          <a:ea typeface="Times New Roman"/>
                          <a:cs typeface="Times New Roman"/>
                          <a:sym typeface="Times New Roman"/>
                        </a:rPr>
                        <a:t>SL NO.</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900" u="none" cap="none" strike="noStrike">
                          <a:solidFill>
                            <a:srgbClr val="000000"/>
                          </a:solidFill>
                          <a:latin typeface="Times New Roman"/>
                          <a:ea typeface="Times New Roman"/>
                          <a:cs typeface="Times New Roman"/>
                          <a:sym typeface="Times New Roman"/>
                        </a:rPr>
                        <a:t>NEAREST PICK-UP POINTS</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gridSpan="25">
                  <a:txBody>
                    <a:bodyPr/>
                    <a:lstStyle/>
                    <a:p>
                      <a:pPr indent="0" lvl="0" marL="0" marR="0" rtl="0" algn="l">
                        <a:spcBef>
                          <a:spcPts val="0"/>
                        </a:spcBef>
                        <a:spcAft>
                          <a:spcPts val="0"/>
                        </a:spcAft>
                        <a:buNone/>
                      </a:pPr>
                      <a:r>
                        <a:rPr b="1" i="0" lang="en-US" sz="900" u="none" cap="none" strike="noStrike">
                          <a:solidFill>
                            <a:srgbClr val="000000"/>
                          </a:solidFill>
                          <a:latin typeface="Times New Roman"/>
                          <a:ea typeface="Times New Roman"/>
                          <a:cs typeface="Times New Roman"/>
                          <a:sym typeface="Times New Roman"/>
                        </a:rPr>
                        <a:t>PLEASE TICK [  √   ] ONLY ONE APPROPRIATE BOX</a:t>
                      </a:r>
                      <a:endParaRPr b="0" i="0" sz="1000" u="none" cap="none" strike="noStrike">
                        <a:solidFill>
                          <a:srgbClr val="000000"/>
                        </a:solidFill>
                        <a:latin typeface="Calibri"/>
                        <a:ea typeface="Calibri"/>
                        <a:cs typeface="Calibri"/>
                        <a:sym typeface="Calibri"/>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hMerge="1"/>
                <a:tc hMerge="1"/>
                <a:tc hMerge="1"/>
                <a:tc hMerge="1"/>
                <a:tc hMerge="1"/>
                <a:tc hMerge="1"/>
                <a:tc hMerge="1"/>
                <a:tc hMerge="1"/>
                <a:tc hMerge="1"/>
                <a:tc hMerge="1"/>
                <a:tc hMerge="1"/>
                <a:tc hMerge="1"/>
                <a:tc hMerge="1"/>
                <a:tc hMerge="1"/>
                <a:tc hMerge="1"/>
                <a:tc hMerge="1"/>
                <a:tc hMerge="1"/>
                <a:tc hMerge="1"/>
                <a:tc hMerge="1"/>
                <a:tc hMerge="1"/>
                <a:tc hMerge="1"/>
                <a:tc hMerge="1"/>
                <a:tc hMerge="1"/>
              </a:tr>
              <a:tr h="394925">
                <a:tc>
                  <a:txBody>
                    <a:bodyPr/>
                    <a:lstStyle/>
                    <a:p>
                      <a:pPr indent="0" lvl="0" marL="0" marR="0" rtl="0" algn="ctr">
                        <a:spcBef>
                          <a:spcPts val="0"/>
                        </a:spcBef>
                        <a:spcAft>
                          <a:spcPts val="0"/>
                        </a:spcAft>
                        <a:buNone/>
                      </a:pPr>
                      <a:r>
                        <a:rPr b="1" i="0" lang="en-US" sz="900" u="none" cap="none" strike="noStrike">
                          <a:solidFill>
                            <a:srgbClr val="000000"/>
                          </a:solidFill>
                          <a:latin typeface="Times New Roman"/>
                          <a:ea typeface="Times New Roman"/>
                          <a:cs typeface="Times New Roman"/>
                          <a:sym typeface="Times New Roman"/>
                        </a:rPr>
                        <a:t>1</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900" u="none" cap="none" strike="noStrike">
                          <a:solidFill>
                            <a:srgbClr val="000000"/>
                          </a:solidFill>
                          <a:latin typeface="Times New Roman"/>
                          <a:ea typeface="Times New Roman"/>
                          <a:cs typeface="Times New Roman"/>
                          <a:sym typeface="Times New Roman"/>
                        </a:rPr>
                        <a:t>GODKHALI JETTY GHAT BUS STAND</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b="0" i="0" sz="100" u="none" cap="none" strike="noStrike">
                        <a:solidFill>
                          <a:srgbClr val="000000"/>
                        </a:solidFill>
                        <a:latin typeface="Calibri"/>
                        <a:ea typeface="Calibri"/>
                        <a:cs typeface="Calibri"/>
                        <a:sym typeface="Calibri"/>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94925">
                <a:tc>
                  <a:txBody>
                    <a:bodyPr/>
                    <a:lstStyle/>
                    <a:p>
                      <a:pPr indent="0" lvl="0" marL="0" marR="0" rtl="0" algn="ctr">
                        <a:spcBef>
                          <a:spcPts val="0"/>
                        </a:spcBef>
                        <a:spcAft>
                          <a:spcPts val="0"/>
                        </a:spcAft>
                        <a:buNone/>
                      </a:pPr>
                      <a:r>
                        <a:rPr b="1" i="0" lang="en-US" sz="900" u="none" cap="none" strike="noStrike">
                          <a:solidFill>
                            <a:srgbClr val="000000"/>
                          </a:solidFill>
                          <a:latin typeface="Times New Roman"/>
                          <a:ea typeface="Times New Roman"/>
                          <a:cs typeface="Times New Roman"/>
                          <a:sym typeface="Times New Roman"/>
                        </a:rPr>
                        <a:t>2</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900" u="none" cap="none" strike="noStrike">
                          <a:solidFill>
                            <a:srgbClr val="000000"/>
                          </a:solidFill>
                          <a:latin typeface="Times New Roman"/>
                          <a:ea typeface="Times New Roman"/>
                          <a:cs typeface="Times New Roman"/>
                          <a:sym typeface="Times New Roman"/>
                        </a:rPr>
                        <a:t>JHARKHALI BUS STAND</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800" u="none" cap="none" strike="noStrike">
                          <a:solidFill>
                            <a:srgbClr val="000000"/>
                          </a:solidFill>
                          <a:latin typeface="Times New Roman"/>
                          <a:ea typeface="Times New Roman"/>
                          <a:cs typeface="Times New Roman"/>
                          <a:sym typeface="Times New Roman"/>
                        </a:rPr>
                        <a:t>√</a:t>
                      </a: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94925">
                <a:tc>
                  <a:txBody>
                    <a:bodyPr/>
                    <a:lstStyle/>
                    <a:p>
                      <a:pPr indent="0" lvl="0" marL="0" marR="0" rtl="0" algn="ctr">
                        <a:spcBef>
                          <a:spcPts val="0"/>
                        </a:spcBef>
                        <a:spcAft>
                          <a:spcPts val="0"/>
                        </a:spcAft>
                        <a:buNone/>
                      </a:pPr>
                      <a:r>
                        <a:rPr b="1" i="0" lang="en-US" sz="900" u="none" cap="none" strike="noStrike">
                          <a:solidFill>
                            <a:srgbClr val="000000"/>
                          </a:solidFill>
                          <a:latin typeface="Times New Roman"/>
                          <a:ea typeface="Times New Roman"/>
                          <a:cs typeface="Times New Roman"/>
                          <a:sym typeface="Times New Roman"/>
                        </a:rPr>
                        <a:t>3</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900" u="none" cap="none" strike="noStrike">
                          <a:solidFill>
                            <a:srgbClr val="000000"/>
                          </a:solidFill>
                          <a:latin typeface="Times New Roman"/>
                          <a:ea typeface="Times New Roman"/>
                          <a:cs typeface="Times New Roman"/>
                          <a:sym typeface="Times New Roman"/>
                        </a:rPr>
                        <a:t>BASANTI BRIDGE MORE</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 u="none" cap="none" strike="noStrike">
                          <a:solidFill>
                            <a:srgbClr val="000000"/>
                          </a:solidFill>
                          <a:latin typeface="Times New Roman"/>
                          <a:ea typeface="Times New Roman"/>
                          <a:cs typeface="Times New Roman"/>
                          <a:sym typeface="Times New Roman"/>
                        </a:rPr>
                        <a:t>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transition spd="med">
    <p:randomBar dir="vert"/>
  </p:transition>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6" name="Shape 2046"/>
        <p:cNvGrpSpPr/>
        <p:nvPr/>
      </p:nvGrpSpPr>
      <p:grpSpPr>
        <a:xfrm>
          <a:off x="0" y="0"/>
          <a:ext cx="0" cy="0"/>
          <a:chOff x="0" y="0"/>
          <a:chExt cx="0" cy="0"/>
        </a:xfrm>
      </p:grpSpPr>
      <p:sp>
        <p:nvSpPr>
          <p:cNvPr descr="Image result for Four types of disabilities" id="2047" name="Google Shape;2047;p194"/>
          <p:cNvSpPr/>
          <p:nvPr/>
        </p:nvSpPr>
        <p:spPr>
          <a:xfrm>
            <a:off x="2783683" y="17859"/>
            <a:ext cx="1750219" cy="175022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rgbClr val="000000"/>
              </a:solidFill>
              <a:latin typeface="Calibri"/>
              <a:ea typeface="Calibri"/>
              <a:cs typeface="Calibri"/>
              <a:sym typeface="Calibri"/>
            </a:endParaRPr>
          </a:p>
        </p:txBody>
      </p:sp>
      <p:sp>
        <p:nvSpPr>
          <p:cNvPr descr="Image result for Four types of disabilities" id="2048" name="Google Shape;2048;p194"/>
          <p:cNvSpPr/>
          <p:nvPr/>
        </p:nvSpPr>
        <p:spPr>
          <a:xfrm>
            <a:off x="2783683" y="17859"/>
            <a:ext cx="1750219" cy="175022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rgbClr val="000000"/>
              </a:solidFill>
              <a:latin typeface="Calibri"/>
              <a:ea typeface="Calibri"/>
              <a:cs typeface="Calibri"/>
              <a:sym typeface="Calibri"/>
            </a:endParaRPr>
          </a:p>
        </p:txBody>
      </p:sp>
      <p:sp>
        <p:nvSpPr>
          <p:cNvPr id="2049" name="Google Shape;2049;p194"/>
          <p:cNvSpPr txBox="1"/>
          <p:nvPr>
            <p:ph idx="1" type="body"/>
          </p:nvPr>
        </p:nvSpPr>
        <p:spPr>
          <a:xfrm>
            <a:off x="1524000" y="0"/>
            <a:ext cx="9249728" cy="6858000"/>
          </a:xfrm>
          <a:prstGeom prst="rect">
            <a:avLst/>
          </a:prstGeom>
          <a:solidFill>
            <a:srgbClr val="FFF5D6"/>
          </a:solid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800"/>
              <a:buNone/>
            </a:pPr>
            <a:r>
              <a:t/>
            </a:r>
            <a:endParaRPr b="1" sz="1800">
              <a:solidFill>
                <a:srgbClr val="C00000"/>
              </a:solidFill>
            </a:endParaRPr>
          </a:p>
          <a:p>
            <a:pPr indent="-152400" lvl="0" marL="228600" rtl="0" algn="just">
              <a:lnSpc>
                <a:spcPct val="90000"/>
              </a:lnSpc>
              <a:spcBef>
                <a:spcPts val="1000"/>
              </a:spcBef>
              <a:spcAft>
                <a:spcPts val="0"/>
              </a:spcAft>
              <a:buClr>
                <a:srgbClr val="C00000"/>
              </a:buClr>
              <a:buSzPts val="1200"/>
              <a:buNone/>
            </a:pPr>
            <a:r>
              <a:t/>
            </a:r>
            <a:endParaRPr b="1" sz="1200">
              <a:solidFill>
                <a:srgbClr val="002060"/>
              </a:solidFill>
            </a:endParaRPr>
          </a:p>
          <a:p>
            <a:pPr indent="-152400" lvl="0" marL="228600" rtl="0" algn="just">
              <a:lnSpc>
                <a:spcPct val="90000"/>
              </a:lnSpc>
              <a:spcBef>
                <a:spcPts val="1000"/>
              </a:spcBef>
              <a:spcAft>
                <a:spcPts val="0"/>
              </a:spcAft>
              <a:buClr>
                <a:srgbClr val="C00000"/>
              </a:buClr>
              <a:buSzPts val="1200"/>
              <a:buNone/>
            </a:pPr>
            <a:r>
              <a:t/>
            </a:r>
            <a:endParaRPr b="1" sz="1200">
              <a:solidFill>
                <a:srgbClr val="002060"/>
              </a:solidFill>
            </a:endParaRPr>
          </a:p>
          <a:p>
            <a:pPr indent="-228600" lvl="0" marL="228600" rtl="0" algn="l">
              <a:lnSpc>
                <a:spcPct val="90000"/>
              </a:lnSpc>
              <a:spcBef>
                <a:spcPts val="1000"/>
              </a:spcBef>
              <a:spcAft>
                <a:spcPts val="0"/>
              </a:spcAft>
              <a:buClr>
                <a:srgbClr val="C00000"/>
              </a:buClr>
              <a:buSzPts val="1200"/>
              <a:buNone/>
            </a:pPr>
            <a:r>
              <a:t/>
            </a:r>
            <a:endParaRPr sz="1200"/>
          </a:p>
        </p:txBody>
      </p:sp>
      <p:sp>
        <p:nvSpPr>
          <p:cNvPr id="2050" name="Google Shape;2050;p19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pic>
        <p:nvPicPr>
          <p:cNvPr descr="https://ecisveep.nic.in/uploads/monthly_2018_06/pwd.thumb.jpg.503ceda7775071a92e5e5e2d54378567.jpg" id="2051" name="Google Shape;2051;p194"/>
          <p:cNvPicPr preferRelativeResize="0"/>
          <p:nvPr/>
        </p:nvPicPr>
        <p:blipFill rotWithShape="1">
          <a:blip r:embed="rId3">
            <a:alphaModFix/>
          </a:blip>
          <a:srcRect b="0" l="0" r="0" t="0"/>
          <a:stretch/>
        </p:blipFill>
        <p:spPr>
          <a:xfrm>
            <a:off x="4428396" y="5778186"/>
            <a:ext cx="3766370" cy="828675"/>
          </a:xfrm>
          <a:prstGeom prst="rect">
            <a:avLst/>
          </a:prstGeom>
          <a:noFill/>
          <a:ln>
            <a:noFill/>
          </a:ln>
        </p:spPr>
      </p:pic>
      <p:pic>
        <p:nvPicPr>
          <p:cNvPr id="2052" name="Google Shape;2052;p194"/>
          <p:cNvPicPr preferRelativeResize="0"/>
          <p:nvPr/>
        </p:nvPicPr>
        <p:blipFill rotWithShape="1">
          <a:blip r:embed="rId4">
            <a:alphaModFix/>
          </a:blip>
          <a:srcRect b="0" l="0" r="0" t="0"/>
          <a:stretch/>
        </p:blipFill>
        <p:spPr>
          <a:xfrm>
            <a:off x="5543551" y="161751"/>
            <a:ext cx="1028700" cy="971550"/>
          </a:xfrm>
          <a:prstGeom prst="rect">
            <a:avLst/>
          </a:prstGeom>
          <a:noFill/>
          <a:ln>
            <a:noFill/>
          </a:ln>
        </p:spPr>
      </p:pic>
      <p:pic>
        <p:nvPicPr>
          <p:cNvPr id="2053" name="Google Shape;2053;p194"/>
          <p:cNvPicPr preferRelativeResize="0"/>
          <p:nvPr/>
        </p:nvPicPr>
        <p:blipFill rotWithShape="1">
          <a:blip r:embed="rId5">
            <a:alphaModFix/>
          </a:blip>
          <a:srcRect b="26629" l="14292" r="13803" t="31826"/>
          <a:stretch/>
        </p:blipFill>
        <p:spPr>
          <a:xfrm>
            <a:off x="3709375" y="1334740"/>
            <a:ext cx="4878978" cy="2443325"/>
          </a:xfrm>
          <a:prstGeom prst="rect">
            <a:avLst/>
          </a:prstGeom>
          <a:noFill/>
          <a:ln>
            <a:noFill/>
          </a:ln>
        </p:spPr>
      </p:pic>
      <p:sp>
        <p:nvSpPr>
          <p:cNvPr id="2054" name="Google Shape;2054;p194"/>
          <p:cNvSpPr txBox="1"/>
          <p:nvPr/>
        </p:nvSpPr>
        <p:spPr>
          <a:xfrm>
            <a:off x="4428397" y="4113167"/>
            <a:ext cx="3660865" cy="1524000"/>
          </a:xfrm>
          <a:prstGeom prst="rect">
            <a:avLst/>
          </a:prstGeom>
          <a:noFill/>
          <a:ln>
            <a:noFill/>
          </a:ln>
        </p:spPr>
        <p:txBody>
          <a:bodyPr anchorCtr="0" anchor="t" bIns="36575" lIns="73150" spcFirstLastPara="1" rIns="73150" wrap="square" tIns="36575">
            <a:noAutofit/>
          </a:bodyPr>
          <a:lstStyle/>
          <a:p>
            <a:pPr indent="0" lvl="0" marL="0" marR="0" rtl="0" algn="l">
              <a:spcBef>
                <a:spcPts val="0"/>
              </a:spcBef>
              <a:spcAft>
                <a:spcPts val="0"/>
              </a:spcAft>
              <a:buClr>
                <a:srgbClr val="C00000"/>
              </a:buClr>
              <a:buSzPts val="3250"/>
              <a:buFont typeface="Arial"/>
              <a:buNone/>
            </a:pPr>
            <a:r>
              <a:rPr lang="en-US" sz="3250">
                <a:solidFill>
                  <a:srgbClr val="C00000"/>
                </a:solidFill>
                <a:latin typeface="Calibri"/>
                <a:ea typeface="Calibri"/>
                <a:cs typeface="Calibri"/>
                <a:sym typeface="Calibri"/>
              </a:rPr>
              <a:t> </a:t>
            </a:r>
            <a:r>
              <a:rPr lang="en-US" sz="8250">
                <a:solidFill>
                  <a:srgbClr val="C00000"/>
                </a:solidFill>
                <a:latin typeface="Limelight"/>
                <a:ea typeface="Limelight"/>
                <a:cs typeface="Limelight"/>
                <a:sym typeface="Limelight"/>
              </a:rPr>
              <a:t>ধন্যবাদ</a:t>
            </a:r>
            <a:endParaRPr sz="8250">
              <a:solidFill>
                <a:srgbClr val="C00000"/>
              </a:solidFill>
              <a:latin typeface="Limelight"/>
              <a:ea typeface="Limelight"/>
              <a:cs typeface="Limelight"/>
              <a:sym typeface="Lime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2"/>
          <p:cNvSpPr txBox="1"/>
          <p:nvPr>
            <p:ph type="title"/>
          </p:nvPr>
        </p:nvSpPr>
        <p:spPr>
          <a:xfrm>
            <a:off x="1714502" y="238052"/>
            <a:ext cx="8667749" cy="397468"/>
          </a:xfrm>
          <a:prstGeom prst="rect">
            <a:avLst/>
          </a:prstGeom>
          <a:solidFill>
            <a:srgbClr val="00B0F0"/>
          </a:solidFill>
          <a:ln>
            <a:noFill/>
          </a:ln>
        </p:spPr>
        <p:txBody>
          <a:bodyPr anchorCtr="0" anchor="ctr" bIns="0" lIns="0" spcFirstLastPara="1" rIns="0" wrap="square" tIns="0">
            <a:spAutoFit/>
          </a:bodyPr>
          <a:lstStyle/>
          <a:p>
            <a:pPr indent="0" lvl="0" marL="0" rtl="0" algn="l">
              <a:lnSpc>
                <a:spcPct val="90000"/>
              </a:lnSpc>
              <a:spcBef>
                <a:spcPts val="0"/>
              </a:spcBef>
              <a:spcAft>
                <a:spcPts val="0"/>
              </a:spcAft>
              <a:buClr>
                <a:schemeClr val="dk1"/>
              </a:buClr>
              <a:buSzPts val="3000"/>
              <a:buFont typeface="Calibri"/>
              <a:buNone/>
            </a:pPr>
            <a:r>
              <a:rPr b="1" lang="en-US" sz="3000"/>
              <a:t>Know your Assembly Part and Sl No. </a:t>
            </a:r>
            <a:endParaRPr b="1" sz="3000">
              <a:latin typeface="Arial"/>
              <a:ea typeface="Arial"/>
              <a:cs typeface="Arial"/>
              <a:sym typeface="Arial"/>
            </a:endParaRPr>
          </a:p>
        </p:txBody>
      </p:sp>
      <p:pic>
        <p:nvPicPr>
          <p:cNvPr id="722" name="Google Shape;722;p2"/>
          <p:cNvPicPr preferRelativeResize="0"/>
          <p:nvPr/>
        </p:nvPicPr>
        <p:blipFill rotWithShape="1">
          <a:blip r:embed="rId3">
            <a:alphaModFix/>
          </a:blip>
          <a:srcRect b="-59410" l="-4930" r="4929" t="59410"/>
          <a:stretch/>
        </p:blipFill>
        <p:spPr>
          <a:xfrm>
            <a:off x="1714501" y="762000"/>
            <a:ext cx="8858250" cy="5715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20"/>
          <p:cNvSpPr txBox="1"/>
          <p:nvPr>
            <p:ph type="title"/>
          </p:nvPr>
        </p:nvSpPr>
        <p:spPr>
          <a:xfrm>
            <a:off x="83127" y="0"/>
            <a:ext cx="12025746" cy="1893455"/>
          </a:xfrm>
          <a:prstGeom prst="rect">
            <a:avLst/>
          </a:prstGeom>
          <a:solidFill>
            <a:srgbClr val="FBE4D4"/>
          </a:solidFill>
          <a:ln>
            <a:noFill/>
          </a:ln>
          <a:effectLst>
            <a:outerShdw blurRad="190500" algn="ctr" dir="2700000" dist="228600">
              <a:srgbClr val="000000">
                <a:alpha val="29803"/>
              </a:srgbClr>
            </a:outerShdw>
          </a:effectLst>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FF"/>
              </a:buClr>
              <a:buSzPts val="3800"/>
              <a:buFont typeface="Arial"/>
              <a:buNone/>
            </a:pPr>
            <a:r>
              <a:rPr b="1" lang="en-US" sz="3800">
                <a:solidFill>
                  <a:srgbClr val="0000FF"/>
                </a:solidFill>
                <a:latin typeface="Arial"/>
                <a:ea typeface="Arial"/>
                <a:cs typeface="Arial"/>
                <a:sym typeface="Arial"/>
              </a:rPr>
              <a:t>Marked Copy of Electoral Roll: সৌমেন বাবুর নামের পাশে PB মার্কিং আছে। সৌমেন বাবু আপনার বুথ কেন্দ্রে সশরীরে ভোট দিতে উপস্থিত হলেন । আপনি কি করবেন?</a:t>
            </a:r>
            <a:endParaRPr b="1" sz="3800">
              <a:solidFill>
                <a:srgbClr val="0000FF"/>
              </a:solidFill>
            </a:endParaRPr>
          </a:p>
        </p:txBody>
      </p:sp>
      <p:sp>
        <p:nvSpPr>
          <p:cNvPr id="838" name="Google Shape;838;p20"/>
          <p:cNvSpPr txBox="1"/>
          <p:nvPr>
            <p:ph idx="1" type="body"/>
          </p:nvPr>
        </p:nvSpPr>
        <p:spPr>
          <a:xfrm>
            <a:off x="1357745" y="2167367"/>
            <a:ext cx="10649527" cy="843685"/>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800"/>
              <a:buNone/>
            </a:pPr>
            <a:r>
              <a:rPr lang="en-US">
                <a:latin typeface="Arial"/>
                <a:ea typeface="Arial"/>
                <a:cs typeface="Arial"/>
                <a:sym typeface="Arial"/>
              </a:rPr>
              <a:t>(ক) সৌমেন বাবুকে একটি Declaration সই করিয়ে ওনাকে বুথে ভোট দিতে অনুমতি দেবেন।</a:t>
            </a:r>
            <a:endParaRPr>
              <a:latin typeface="Arial"/>
              <a:ea typeface="Arial"/>
              <a:cs typeface="Arial"/>
              <a:sym typeface="Arial"/>
            </a:endParaRPr>
          </a:p>
          <a:p>
            <a:pPr indent="-50800" lvl="0" marL="228600" rtl="0" algn="l">
              <a:lnSpc>
                <a:spcPct val="90000"/>
              </a:lnSpc>
              <a:spcBef>
                <a:spcPts val="1000"/>
              </a:spcBef>
              <a:spcAft>
                <a:spcPts val="0"/>
              </a:spcAft>
              <a:buClr>
                <a:schemeClr val="dk1"/>
              </a:buClr>
              <a:buSzPts val="2800"/>
              <a:buFont typeface="Noto Sans Symbols"/>
              <a:buNone/>
            </a:pPr>
            <a:r>
              <a:t/>
            </a:r>
            <a:endParaRPr>
              <a:latin typeface="Arial"/>
              <a:ea typeface="Arial"/>
              <a:cs typeface="Arial"/>
              <a:sym typeface="Arial"/>
            </a:endParaRPr>
          </a:p>
        </p:txBody>
      </p:sp>
      <p:sp>
        <p:nvSpPr>
          <p:cNvPr id="839" name="Google Shape;839;p20"/>
          <p:cNvSpPr txBox="1"/>
          <p:nvPr/>
        </p:nvSpPr>
        <p:spPr>
          <a:xfrm>
            <a:off x="1450109" y="3284964"/>
            <a:ext cx="10557163" cy="95452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(খ) প্রিসাইডিং অফিসার Summary enquiry করবেন এবং Polling Agent এর কোন বাধা না থাকলে সৌমেন বাবুকে ভোট দিতে দেবেন।</a:t>
            </a:r>
            <a:endParaRPr sz="2800">
              <a:solidFill>
                <a:schemeClr val="dk1"/>
              </a:solidFill>
              <a:latin typeface="Arial"/>
              <a:ea typeface="Arial"/>
              <a:cs typeface="Arial"/>
              <a:sym typeface="Arial"/>
            </a:endParaRPr>
          </a:p>
          <a:p>
            <a:pPr indent="-50800" lvl="0" marL="228600" marR="0" rtl="0" algn="l">
              <a:lnSpc>
                <a:spcPct val="90000"/>
              </a:lnSpc>
              <a:spcBef>
                <a:spcPts val="1000"/>
              </a:spcBef>
              <a:spcAft>
                <a:spcPts val="0"/>
              </a:spcAft>
              <a:buClr>
                <a:schemeClr val="dk1"/>
              </a:buClr>
              <a:buSzPts val="2800"/>
              <a:buFont typeface="Noto Sans Symbols"/>
              <a:buNone/>
            </a:pPr>
            <a:r>
              <a:t/>
            </a:r>
            <a:endParaRPr sz="2800">
              <a:solidFill>
                <a:schemeClr val="dk1"/>
              </a:solidFill>
              <a:latin typeface="Arial"/>
              <a:ea typeface="Arial"/>
              <a:cs typeface="Arial"/>
              <a:sym typeface="Arial"/>
            </a:endParaRPr>
          </a:p>
          <a:p>
            <a:pPr indent="-50800" lvl="0" marL="228600" marR="0" rtl="0" algn="l">
              <a:lnSpc>
                <a:spcPct val="90000"/>
              </a:lnSpc>
              <a:spcBef>
                <a:spcPts val="1000"/>
              </a:spcBef>
              <a:spcAft>
                <a:spcPts val="0"/>
              </a:spcAft>
              <a:buClr>
                <a:schemeClr val="dk1"/>
              </a:buClr>
              <a:buSzPts val="2800"/>
              <a:buFont typeface="Noto Sans Symbols"/>
              <a:buNone/>
            </a:pPr>
            <a:r>
              <a:t/>
            </a:r>
            <a:endParaRPr sz="2800">
              <a:solidFill>
                <a:schemeClr val="dk1"/>
              </a:solidFill>
              <a:latin typeface="Arial"/>
              <a:ea typeface="Arial"/>
              <a:cs typeface="Arial"/>
              <a:sym typeface="Arial"/>
            </a:endParaRPr>
          </a:p>
        </p:txBody>
      </p:sp>
      <p:sp>
        <p:nvSpPr>
          <p:cNvPr id="840" name="Google Shape;840;p20"/>
          <p:cNvSpPr txBox="1"/>
          <p:nvPr/>
        </p:nvSpPr>
        <p:spPr>
          <a:xfrm>
            <a:off x="1533236" y="4619625"/>
            <a:ext cx="10575636" cy="843685"/>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(গ) সৌমেন বাবুর নামের পাশে PB উল্লেখ আছে, তাই তিনি ভোটগ্রহণ কেন্দ্রে কোনভাবেই ভোট দিতে পারবেন না। </a:t>
            </a:r>
            <a:endParaRPr sz="2800">
              <a:solidFill>
                <a:schemeClr val="dk1"/>
              </a:solidFill>
              <a:latin typeface="Arial"/>
              <a:ea typeface="Arial"/>
              <a:cs typeface="Arial"/>
              <a:sym typeface="Arial"/>
            </a:endParaRPr>
          </a:p>
          <a:p>
            <a:pPr indent="-50800" lvl="0" marL="228600" marR="0" rtl="0" algn="l">
              <a:lnSpc>
                <a:spcPct val="90000"/>
              </a:lnSpc>
              <a:spcBef>
                <a:spcPts val="1000"/>
              </a:spcBef>
              <a:spcAft>
                <a:spcPts val="0"/>
              </a:spcAft>
              <a:buClr>
                <a:schemeClr val="dk1"/>
              </a:buClr>
              <a:buSzPts val="2800"/>
              <a:buFont typeface="Noto Sans Symbols"/>
              <a:buNone/>
            </a:pPr>
            <a:r>
              <a:t/>
            </a:r>
            <a:endParaRPr sz="2800">
              <a:solidFill>
                <a:schemeClr val="dk1"/>
              </a:solidFill>
              <a:latin typeface="Arial"/>
              <a:ea typeface="Arial"/>
              <a:cs typeface="Arial"/>
              <a:sym typeface="Arial"/>
            </a:endParaRPr>
          </a:p>
        </p:txBody>
      </p:sp>
      <p:sp>
        <p:nvSpPr>
          <p:cNvPr id="841" name="Google Shape;841;p20"/>
          <p:cNvSpPr txBox="1"/>
          <p:nvPr/>
        </p:nvSpPr>
        <p:spPr>
          <a:xfrm>
            <a:off x="1634836" y="5561734"/>
            <a:ext cx="10474037" cy="843685"/>
          </a:xfrm>
          <a:prstGeom prst="rect">
            <a:avLst/>
          </a:prstGeom>
          <a:noFill/>
          <a:ln>
            <a:noFill/>
          </a:ln>
        </p:spPr>
        <p:txBody>
          <a:bodyPr anchorCtr="0" anchor="t" bIns="45700" lIns="91425" spcFirstLastPara="1" rIns="91425" wrap="square" tIns="45700">
            <a:normAutofit fontScale="92500" lnSpcReduction="20000"/>
          </a:bodyPr>
          <a:lstStyle/>
          <a:p>
            <a:pPr indent="-64135" lvl="0" marL="228600" marR="0" rtl="0" algn="l">
              <a:lnSpc>
                <a:spcPct val="90000"/>
              </a:lnSpc>
              <a:spcBef>
                <a:spcPts val="0"/>
              </a:spcBef>
              <a:spcAft>
                <a:spcPts val="0"/>
              </a:spcAft>
              <a:buClr>
                <a:schemeClr val="dk1"/>
              </a:buClr>
              <a:buSzPct val="100000"/>
              <a:buFont typeface="Noto Sans Symbols"/>
              <a:buNone/>
            </a:pPr>
            <a:r>
              <a:t/>
            </a:r>
            <a:endParaRPr sz="2800">
              <a:solidFill>
                <a:schemeClr val="dk1"/>
              </a:solidFill>
              <a:latin typeface="Arial"/>
              <a:ea typeface="Arial"/>
              <a:cs typeface="Arial"/>
              <a:sym typeface="Arial"/>
            </a:endParaRPr>
          </a:p>
          <a:p>
            <a:pPr indent="0" lvl="0" marL="0" marR="0" rtl="0" algn="l">
              <a:lnSpc>
                <a:spcPct val="90000"/>
              </a:lnSpc>
              <a:spcBef>
                <a:spcPts val="1000"/>
              </a:spcBef>
              <a:spcAft>
                <a:spcPts val="0"/>
              </a:spcAft>
              <a:buClr>
                <a:schemeClr val="dk1"/>
              </a:buClr>
              <a:buSzPct val="100000"/>
              <a:buFont typeface="Arial"/>
              <a:buNone/>
            </a:pPr>
            <a:r>
              <a:rPr lang="en-US" sz="2800">
                <a:solidFill>
                  <a:schemeClr val="dk1"/>
                </a:solidFill>
                <a:latin typeface="Arial"/>
                <a:ea typeface="Arial"/>
                <a:cs typeface="Arial"/>
                <a:sym typeface="Arial"/>
              </a:rPr>
              <a:t>(ঘ) উপরের কোনোটিই নয়।</a:t>
            </a:r>
            <a:endParaRPr/>
          </a:p>
          <a:p>
            <a:pPr indent="-64135" lvl="0" marL="228600" marR="0" rtl="0" algn="l">
              <a:lnSpc>
                <a:spcPct val="90000"/>
              </a:lnSpc>
              <a:spcBef>
                <a:spcPts val="1000"/>
              </a:spcBef>
              <a:spcAft>
                <a:spcPts val="0"/>
              </a:spcAft>
              <a:buClr>
                <a:schemeClr val="dk1"/>
              </a:buClr>
              <a:buSzPct val="100000"/>
              <a:buFont typeface="Noto Sans Symbols"/>
              <a:buNone/>
            </a:pPr>
            <a:r>
              <a:t/>
            </a:r>
            <a:endParaRPr sz="2800">
              <a:solidFill>
                <a:schemeClr val="dk1"/>
              </a:solidFill>
              <a:latin typeface="Arial"/>
              <a:ea typeface="Arial"/>
              <a:cs typeface="Arial"/>
              <a:sym typeface="Arial"/>
            </a:endParaRPr>
          </a:p>
        </p:txBody>
      </p:sp>
      <p:pic>
        <p:nvPicPr>
          <p:cNvPr id="842" name="Google Shape;842;p20"/>
          <p:cNvPicPr preferRelativeResize="0"/>
          <p:nvPr/>
        </p:nvPicPr>
        <p:blipFill rotWithShape="1">
          <a:blip r:embed="rId3">
            <a:alphaModFix/>
          </a:blip>
          <a:srcRect b="0" l="0" r="0" t="0"/>
          <a:stretch/>
        </p:blipFill>
        <p:spPr>
          <a:xfrm>
            <a:off x="83127" y="4539673"/>
            <a:ext cx="1460212" cy="68979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2"/>
                                        </p:tgtEl>
                                        <p:attrNameLst>
                                          <p:attrName>style.visibility</p:attrName>
                                        </p:attrNameLst>
                                      </p:cBhvr>
                                      <p:to>
                                        <p:strVal val="visible"/>
                                      </p:to>
                                    </p:set>
                                    <p:animEffect filter="fade" transition="in">
                                      <p:cBhvr>
                                        <p:cTn dur="1000"/>
                                        <p:tgtEl>
                                          <p:spTgt spid="8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p21"/>
          <p:cNvSpPr txBox="1"/>
          <p:nvPr>
            <p:ph type="title"/>
          </p:nvPr>
        </p:nvSpPr>
        <p:spPr>
          <a:xfrm>
            <a:off x="83127" y="0"/>
            <a:ext cx="12025746" cy="1893455"/>
          </a:xfrm>
          <a:prstGeom prst="rect">
            <a:avLst/>
          </a:prstGeom>
          <a:solidFill>
            <a:srgbClr val="FBE4D4"/>
          </a:solidFill>
          <a:ln>
            <a:noFill/>
          </a:ln>
          <a:effectLst>
            <a:outerShdw blurRad="190500" algn="ctr" dir="2700000" dist="228600">
              <a:srgbClr val="000000">
                <a:alpha val="29803"/>
              </a:srgbClr>
            </a:outerShdw>
          </a:effectLst>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FF"/>
              </a:buClr>
              <a:buSzPts val="3800"/>
              <a:buFont typeface="Arial"/>
              <a:buNone/>
            </a:pPr>
            <a:r>
              <a:rPr b="1" lang="en-US" sz="3800">
                <a:solidFill>
                  <a:srgbClr val="0000FF"/>
                </a:solidFill>
                <a:latin typeface="Arial"/>
                <a:ea typeface="Arial"/>
                <a:cs typeface="Arial"/>
                <a:sym typeface="Arial"/>
              </a:rPr>
              <a:t>বিকাশবাবু গোপালপুর PC-র ভোটার । ওনার পোলিং ডিউটি গোপালপুর PC-র কোন একটি বুথে পড়েছে। বিকাশ বাবু কিভাবে ভোট দেবেন?</a:t>
            </a:r>
            <a:endParaRPr b="1" sz="3800">
              <a:solidFill>
                <a:srgbClr val="0000FF"/>
              </a:solidFill>
              <a:latin typeface="Arial"/>
              <a:ea typeface="Arial"/>
              <a:cs typeface="Arial"/>
              <a:sym typeface="Arial"/>
            </a:endParaRPr>
          </a:p>
        </p:txBody>
      </p:sp>
      <p:sp>
        <p:nvSpPr>
          <p:cNvPr id="848" name="Google Shape;848;p21"/>
          <p:cNvSpPr txBox="1"/>
          <p:nvPr>
            <p:ph idx="1" type="body"/>
          </p:nvPr>
        </p:nvSpPr>
        <p:spPr>
          <a:xfrm>
            <a:off x="1357745" y="2167367"/>
            <a:ext cx="10649527" cy="84368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latin typeface="Arial"/>
                <a:ea typeface="Arial"/>
                <a:cs typeface="Arial"/>
                <a:sym typeface="Arial"/>
              </a:rPr>
              <a:t>(ক) বিকাশ বাবুকে ভোটার ফেসিলিটেশন সেন্টারে গিয়ে ভোট দিতে হবে। </a:t>
            </a:r>
            <a:endParaRPr>
              <a:latin typeface="Arial"/>
              <a:ea typeface="Arial"/>
              <a:cs typeface="Arial"/>
              <a:sym typeface="Arial"/>
            </a:endParaRPr>
          </a:p>
        </p:txBody>
      </p:sp>
      <p:sp>
        <p:nvSpPr>
          <p:cNvPr id="849" name="Google Shape;849;p21"/>
          <p:cNvSpPr txBox="1"/>
          <p:nvPr/>
        </p:nvSpPr>
        <p:spPr>
          <a:xfrm>
            <a:off x="1450109" y="3284964"/>
            <a:ext cx="10557163" cy="95452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(খ) বিকাশ বাবু নিজের Appointment Letter প্রিসাইডিং অফিসারের কাছে জমা দিয়ে তার ডিউটি ভোট গ্রহণ কেন্দ্রে ভোট দেবেন। </a:t>
            </a:r>
            <a:endParaRPr sz="2800">
              <a:solidFill>
                <a:schemeClr val="dk1"/>
              </a:solidFill>
              <a:latin typeface="Arial"/>
              <a:ea typeface="Arial"/>
              <a:cs typeface="Arial"/>
              <a:sym typeface="Arial"/>
            </a:endParaRPr>
          </a:p>
          <a:p>
            <a:pPr indent="-50800" lvl="0" marL="228600" marR="0" rtl="0" algn="l">
              <a:lnSpc>
                <a:spcPct val="90000"/>
              </a:lnSpc>
              <a:spcBef>
                <a:spcPts val="1000"/>
              </a:spcBef>
              <a:spcAft>
                <a:spcPts val="0"/>
              </a:spcAft>
              <a:buClr>
                <a:schemeClr val="dk1"/>
              </a:buClr>
              <a:buSzPts val="2800"/>
              <a:buFont typeface="Noto Sans Symbols"/>
              <a:buNone/>
            </a:pPr>
            <a:r>
              <a:t/>
            </a:r>
            <a:endParaRPr sz="2800">
              <a:solidFill>
                <a:schemeClr val="dk1"/>
              </a:solidFill>
              <a:latin typeface="Arial"/>
              <a:ea typeface="Arial"/>
              <a:cs typeface="Arial"/>
              <a:sym typeface="Arial"/>
            </a:endParaRPr>
          </a:p>
        </p:txBody>
      </p:sp>
      <p:sp>
        <p:nvSpPr>
          <p:cNvPr id="850" name="Google Shape;850;p21"/>
          <p:cNvSpPr txBox="1"/>
          <p:nvPr/>
        </p:nvSpPr>
        <p:spPr>
          <a:xfrm>
            <a:off x="1533236" y="4619625"/>
            <a:ext cx="10575636" cy="843685"/>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(গ) বিকাশ বাবু কেবলমাত্র Form-12B দেখিয়ে তার নিজের ডিউটি কেন্দ্রে ভোট দিতে পারবেন ।</a:t>
            </a:r>
            <a:endParaRPr/>
          </a:p>
          <a:p>
            <a:pPr indent="0" lvl="0" marL="0" marR="0" rtl="0" algn="l">
              <a:lnSpc>
                <a:spcPct val="90000"/>
              </a:lnSpc>
              <a:spcBef>
                <a:spcPts val="1000"/>
              </a:spcBef>
              <a:spcAft>
                <a:spcPts val="0"/>
              </a:spcAft>
              <a:buClr>
                <a:schemeClr val="dk1"/>
              </a:buClr>
              <a:buSzPts val="2800"/>
              <a:buFont typeface="Arial"/>
              <a:buNone/>
            </a:pPr>
            <a:r>
              <a:t/>
            </a:r>
            <a:endParaRPr sz="2800">
              <a:solidFill>
                <a:schemeClr val="dk1"/>
              </a:solidFill>
              <a:latin typeface="Arial"/>
              <a:ea typeface="Arial"/>
              <a:cs typeface="Arial"/>
              <a:sym typeface="Arial"/>
            </a:endParaRPr>
          </a:p>
          <a:p>
            <a:pPr indent="-50800" lvl="0" marL="228600" marR="0" rtl="0" algn="l">
              <a:lnSpc>
                <a:spcPct val="90000"/>
              </a:lnSpc>
              <a:spcBef>
                <a:spcPts val="1000"/>
              </a:spcBef>
              <a:spcAft>
                <a:spcPts val="0"/>
              </a:spcAft>
              <a:buClr>
                <a:schemeClr val="dk1"/>
              </a:buClr>
              <a:buSzPts val="2800"/>
              <a:buFont typeface="Noto Sans Symbols"/>
              <a:buNone/>
            </a:pPr>
            <a:r>
              <a:t/>
            </a:r>
            <a:endParaRPr sz="2800">
              <a:solidFill>
                <a:schemeClr val="dk1"/>
              </a:solidFill>
              <a:latin typeface="Arial"/>
              <a:ea typeface="Arial"/>
              <a:cs typeface="Arial"/>
              <a:sym typeface="Arial"/>
            </a:endParaRPr>
          </a:p>
        </p:txBody>
      </p:sp>
      <p:sp>
        <p:nvSpPr>
          <p:cNvPr id="851" name="Google Shape;851;p21"/>
          <p:cNvSpPr txBox="1"/>
          <p:nvPr/>
        </p:nvSpPr>
        <p:spPr>
          <a:xfrm>
            <a:off x="1634836" y="5561734"/>
            <a:ext cx="10474037" cy="843685"/>
          </a:xfrm>
          <a:prstGeom prst="rect">
            <a:avLst/>
          </a:prstGeom>
          <a:noFill/>
          <a:ln>
            <a:noFill/>
          </a:ln>
        </p:spPr>
        <p:txBody>
          <a:bodyPr anchorCtr="0" anchor="t" bIns="45700" lIns="91425" spcFirstLastPara="1" rIns="91425" wrap="square" tIns="45700">
            <a:normAutofit fontScale="92500" lnSpcReduction="20000"/>
          </a:bodyPr>
          <a:lstStyle/>
          <a:p>
            <a:pPr indent="-64135" lvl="0" marL="228600" marR="0" rtl="0" algn="l">
              <a:lnSpc>
                <a:spcPct val="90000"/>
              </a:lnSpc>
              <a:spcBef>
                <a:spcPts val="0"/>
              </a:spcBef>
              <a:spcAft>
                <a:spcPts val="0"/>
              </a:spcAft>
              <a:buClr>
                <a:schemeClr val="dk1"/>
              </a:buClr>
              <a:buSzPct val="100000"/>
              <a:buFont typeface="Noto Sans Symbols"/>
              <a:buNone/>
            </a:pPr>
            <a:r>
              <a:t/>
            </a:r>
            <a:endParaRPr sz="2800">
              <a:solidFill>
                <a:schemeClr val="dk1"/>
              </a:solidFill>
              <a:latin typeface="Arial"/>
              <a:ea typeface="Arial"/>
              <a:cs typeface="Arial"/>
              <a:sym typeface="Arial"/>
            </a:endParaRPr>
          </a:p>
          <a:p>
            <a:pPr indent="0" lvl="0" marL="0" marR="0" rtl="0" algn="l">
              <a:lnSpc>
                <a:spcPct val="90000"/>
              </a:lnSpc>
              <a:spcBef>
                <a:spcPts val="1000"/>
              </a:spcBef>
              <a:spcAft>
                <a:spcPts val="0"/>
              </a:spcAft>
              <a:buClr>
                <a:schemeClr val="dk1"/>
              </a:buClr>
              <a:buSzPct val="100000"/>
              <a:buFont typeface="Arial"/>
              <a:buNone/>
            </a:pPr>
            <a:r>
              <a:rPr lang="en-US" sz="2800">
                <a:solidFill>
                  <a:schemeClr val="dk1"/>
                </a:solidFill>
                <a:latin typeface="Arial"/>
                <a:ea typeface="Arial"/>
                <a:cs typeface="Arial"/>
                <a:sym typeface="Arial"/>
              </a:rPr>
              <a:t>(ঘ) উপরের কোনোটিই নয়।</a:t>
            </a:r>
            <a:endParaRPr/>
          </a:p>
          <a:p>
            <a:pPr indent="-64135" lvl="0" marL="228600" marR="0" rtl="0" algn="l">
              <a:lnSpc>
                <a:spcPct val="90000"/>
              </a:lnSpc>
              <a:spcBef>
                <a:spcPts val="1000"/>
              </a:spcBef>
              <a:spcAft>
                <a:spcPts val="0"/>
              </a:spcAft>
              <a:buClr>
                <a:schemeClr val="dk1"/>
              </a:buClr>
              <a:buSzPct val="100000"/>
              <a:buFont typeface="Noto Sans Symbols"/>
              <a:buNone/>
            </a:pPr>
            <a:r>
              <a:t/>
            </a:r>
            <a:endParaRPr sz="2800">
              <a:solidFill>
                <a:schemeClr val="dk1"/>
              </a:solidFill>
              <a:latin typeface="Arial"/>
              <a:ea typeface="Arial"/>
              <a:cs typeface="Arial"/>
              <a:sym typeface="Arial"/>
            </a:endParaRPr>
          </a:p>
        </p:txBody>
      </p:sp>
      <p:pic>
        <p:nvPicPr>
          <p:cNvPr id="852" name="Google Shape;852;p21"/>
          <p:cNvPicPr preferRelativeResize="0"/>
          <p:nvPr/>
        </p:nvPicPr>
        <p:blipFill rotWithShape="1">
          <a:blip r:embed="rId3">
            <a:alphaModFix/>
          </a:blip>
          <a:srcRect b="0" l="0" r="0" t="0"/>
          <a:stretch/>
        </p:blipFill>
        <p:spPr>
          <a:xfrm>
            <a:off x="83127" y="4539673"/>
            <a:ext cx="1460212" cy="68979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2"/>
                                        </p:tgtEl>
                                        <p:attrNameLst>
                                          <p:attrName>style.visibility</p:attrName>
                                        </p:attrNameLst>
                                      </p:cBhvr>
                                      <p:to>
                                        <p:strVal val="visible"/>
                                      </p:to>
                                    </p:set>
                                    <p:animEffect filter="fade" transition="in">
                                      <p:cBhvr>
                                        <p:cTn dur="1000"/>
                                        <p:tgtEl>
                                          <p:spTgt spid="8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pic>
        <p:nvPicPr>
          <p:cNvPr id="857" name="Google Shape;857;p22"/>
          <p:cNvPicPr preferRelativeResize="0"/>
          <p:nvPr>
            <p:ph idx="1" type="body"/>
          </p:nvPr>
        </p:nvPicPr>
        <p:blipFill rotWithShape="1">
          <a:blip r:embed="rId3">
            <a:alphaModFix/>
          </a:blip>
          <a:srcRect b="61162" l="0" r="0" t="4434"/>
          <a:stretch/>
        </p:blipFill>
        <p:spPr>
          <a:xfrm>
            <a:off x="2688684" y="643699"/>
            <a:ext cx="9322084" cy="5995997"/>
          </a:xfrm>
          <a:prstGeom prst="rect">
            <a:avLst/>
          </a:prstGeom>
          <a:noFill/>
          <a:ln>
            <a:noFill/>
          </a:ln>
        </p:spPr>
      </p:pic>
      <p:sp>
        <p:nvSpPr>
          <p:cNvPr id="858" name="Google Shape;858;p22"/>
          <p:cNvSpPr txBox="1"/>
          <p:nvPr/>
        </p:nvSpPr>
        <p:spPr>
          <a:xfrm>
            <a:off x="333461" y="643699"/>
            <a:ext cx="2258041" cy="6126351"/>
          </a:xfrm>
          <a:prstGeom prst="rect">
            <a:avLst/>
          </a:prstGeom>
          <a:solidFill>
            <a:srgbClr val="00B0F0"/>
          </a:solid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000000"/>
              </a:buClr>
              <a:buSzPts val="1800"/>
              <a:buFont typeface="Calibri"/>
              <a:buAutoNum type="alphaUcPeriod"/>
            </a:pPr>
            <a:r>
              <a:rPr b="1" lang="en-US" sz="1800">
                <a:solidFill>
                  <a:srgbClr val="000000"/>
                </a:solidFill>
                <a:latin typeface="Calibri"/>
                <a:ea typeface="Calibri"/>
                <a:cs typeface="Calibri"/>
                <a:sym typeface="Calibri"/>
              </a:rPr>
              <a:t>EVM, E Roll, &amp; others</a:t>
            </a:r>
            <a:endParaRPr/>
          </a:p>
          <a:p>
            <a:pPr indent="0" lvl="0" marL="0" marR="0" rtl="0" algn="l">
              <a:spcBef>
                <a:spcPts val="0"/>
              </a:spcBef>
              <a:spcAft>
                <a:spcPts val="0"/>
              </a:spcAft>
              <a:buNone/>
            </a:pPr>
            <a:r>
              <a:t/>
            </a:r>
            <a:endParaRPr b="1" sz="1800">
              <a:solidFill>
                <a:srgbClr val="000000"/>
              </a:solidFill>
              <a:latin typeface="Calibri"/>
              <a:ea typeface="Calibri"/>
              <a:cs typeface="Calibri"/>
              <a:sym typeface="Calibri"/>
            </a:endParaRPr>
          </a:p>
          <a:p>
            <a:pPr indent="0" lvl="0" marL="0" marR="0" rtl="0" algn="l">
              <a:spcBef>
                <a:spcPts val="0"/>
              </a:spcBef>
              <a:spcAft>
                <a:spcPts val="0"/>
              </a:spcAft>
              <a:buNone/>
            </a:pPr>
            <a:r>
              <a:t/>
            </a:r>
            <a:endParaRPr b="1" sz="1800">
              <a:solidFill>
                <a:srgbClr val="000000"/>
              </a:solidFill>
              <a:latin typeface="Calibri"/>
              <a:ea typeface="Calibri"/>
              <a:cs typeface="Calibri"/>
              <a:sym typeface="Calibri"/>
            </a:endParaRPr>
          </a:p>
          <a:p>
            <a:pPr indent="0" lvl="0" marL="0" marR="0" rtl="0" algn="l">
              <a:spcBef>
                <a:spcPts val="0"/>
              </a:spcBef>
              <a:spcAft>
                <a:spcPts val="0"/>
              </a:spcAft>
              <a:buNone/>
            </a:pPr>
            <a:r>
              <a:rPr b="1" lang="en-US" sz="1800">
                <a:solidFill>
                  <a:srgbClr val="000000"/>
                </a:solidFill>
                <a:latin typeface="Calibri"/>
                <a:ea typeface="Calibri"/>
                <a:cs typeface="Calibri"/>
                <a:sym typeface="Calibri"/>
              </a:rPr>
              <a:t>B. Forms and other formats</a:t>
            </a:r>
            <a:endParaRPr/>
          </a:p>
          <a:p>
            <a:pPr indent="0" lvl="0" marL="0" marR="0" rtl="0" algn="l">
              <a:spcBef>
                <a:spcPts val="0"/>
              </a:spcBef>
              <a:spcAft>
                <a:spcPts val="0"/>
              </a:spcAft>
              <a:buNone/>
            </a:pPr>
            <a:r>
              <a:t/>
            </a:r>
            <a:endParaRPr b="1" sz="1800">
              <a:solidFill>
                <a:srgbClr val="000000"/>
              </a:solidFill>
              <a:latin typeface="Calibri"/>
              <a:ea typeface="Calibri"/>
              <a:cs typeface="Calibri"/>
              <a:sym typeface="Calibri"/>
            </a:endParaRPr>
          </a:p>
          <a:p>
            <a:pPr indent="0" lvl="0" marL="0" marR="0" rtl="0" algn="l">
              <a:spcBef>
                <a:spcPts val="0"/>
              </a:spcBef>
              <a:spcAft>
                <a:spcPts val="0"/>
              </a:spcAft>
              <a:buNone/>
            </a:pPr>
            <a:r>
              <a:t/>
            </a:r>
            <a:endParaRPr b="1" sz="1800">
              <a:solidFill>
                <a:srgbClr val="000000"/>
              </a:solidFill>
              <a:latin typeface="Calibri"/>
              <a:ea typeface="Calibri"/>
              <a:cs typeface="Calibri"/>
              <a:sym typeface="Calibri"/>
            </a:endParaRPr>
          </a:p>
          <a:p>
            <a:pPr indent="0" lvl="0" marL="0" marR="0" rtl="0" algn="l">
              <a:spcBef>
                <a:spcPts val="0"/>
              </a:spcBef>
              <a:spcAft>
                <a:spcPts val="0"/>
              </a:spcAft>
              <a:buNone/>
            </a:pPr>
            <a:r>
              <a:rPr b="1" lang="en-US" sz="1800">
                <a:solidFill>
                  <a:srgbClr val="000000"/>
                </a:solidFill>
                <a:latin typeface="Calibri"/>
                <a:ea typeface="Calibri"/>
                <a:cs typeface="Calibri"/>
                <a:sym typeface="Calibri"/>
              </a:rPr>
              <a:t>C.Envelopes</a:t>
            </a:r>
            <a:endParaRPr b="1" sz="1800">
              <a:solidFill>
                <a:srgbClr val="000000"/>
              </a:solidFill>
              <a:latin typeface="Calibri"/>
              <a:ea typeface="Calibri"/>
              <a:cs typeface="Calibri"/>
              <a:sym typeface="Calibri"/>
            </a:endParaRPr>
          </a:p>
          <a:p>
            <a:pPr indent="0" lvl="0" marL="0" marR="0" rtl="0" algn="l">
              <a:spcBef>
                <a:spcPts val="0"/>
              </a:spcBef>
              <a:spcAft>
                <a:spcPts val="0"/>
              </a:spcAft>
              <a:buNone/>
            </a:pPr>
            <a:r>
              <a:t/>
            </a:r>
            <a:endParaRPr b="1" sz="1800">
              <a:solidFill>
                <a:srgbClr val="000000"/>
              </a:solidFill>
              <a:latin typeface="Calibri"/>
              <a:ea typeface="Calibri"/>
              <a:cs typeface="Calibri"/>
              <a:sym typeface="Calibri"/>
            </a:endParaRPr>
          </a:p>
          <a:p>
            <a:pPr indent="0" lvl="0" marL="0" marR="0" rtl="0" algn="l">
              <a:spcBef>
                <a:spcPts val="0"/>
              </a:spcBef>
              <a:spcAft>
                <a:spcPts val="0"/>
              </a:spcAft>
              <a:buNone/>
            </a:pPr>
            <a:r>
              <a:t/>
            </a:r>
            <a:endParaRPr b="1" sz="1800">
              <a:solidFill>
                <a:srgbClr val="000000"/>
              </a:solidFill>
              <a:latin typeface="Calibri"/>
              <a:ea typeface="Calibri"/>
              <a:cs typeface="Calibri"/>
              <a:sym typeface="Calibri"/>
            </a:endParaRPr>
          </a:p>
          <a:p>
            <a:pPr indent="0" lvl="0" marL="0" marR="0" rtl="0" algn="l">
              <a:spcBef>
                <a:spcPts val="0"/>
              </a:spcBef>
              <a:spcAft>
                <a:spcPts val="0"/>
              </a:spcAft>
              <a:buNone/>
            </a:pPr>
            <a:r>
              <a:rPr b="1" lang="en-US" sz="1800">
                <a:solidFill>
                  <a:srgbClr val="000000"/>
                </a:solidFill>
                <a:latin typeface="Calibri"/>
                <a:ea typeface="Calibri"/>
                <a:cs typeface="Calibri"/>
                <a:sym typeface="Calibri"/>
              </a:rPr>
              <a:t>D.Seals, tags &amp; marks</a:t>
            </a:r>
            <a:endParaRPr/>
          </a:p>
          <a:p>
            <a:pPr indent="0" lvl="0" marL="0" marR="0" rtl="0" algn="l">
              <a:spcBef>
                <a:spcPts val="0"/>
              </a:spcBef>
              <a:spcAft>
                <a:spcPts val="0"/>
              </a:spcAft>
              <a:buNone/>
            </a:pPr>
            <a:r>
              <a:t/>
            </a:r>
            <a:endParaRPr b="1" sz="1800">
              <a:solidFill>
                <a:srgbClr val="000000"/>
              </a:solidFill>
              <a:latin typeface="Calibri"/>
              <a:ea typeface="Calibri"/>
              <a:cs typeface="Calibri"/>
              <a:sym typeface="Calibri"/>
            </a:endParaRPr>
          </a:p>
          <a:p>
            <a:pPr indent="0" lvl="0" marL="0" marR="0" rtl="0" algn="l">
              <a:spcBef>
                <a:spcPts val="0"/>
              </a:spcBef>
              <a:spcAft>
                <a:spcPts val="0"/>
              </a:spcAft>
              <a:buNone/>
            </a:pPr>
            <a:r>
              <a:t/>
            </a:r>
            <a:endParaRPr b="1" sz="1800">
              <a:solidFill>
                <a:srgbClr val="000000"/>
              </a:solidFill>
              <a:latin typeface="Calibri"/>
              <a:ea typeface="Calibri"/>
              <a:cs typeface="Calibri"/>
              <a:sym typeface="Calibri"/>
            </a:endParaRPr>
          </a:p>
          <a:p>
            <a:pPr indent="0" lvl="0" marL="0" marR="0" rtl="0" algn="l">
              <a:spcBef>
                <a:spcPts val="0"/>
              </a:spcBef>
              <a:spcAft>
                <a:spcPts val="0"/>
              </a:spcAft>
              <a:buNone/>
            </a:pPr>
            <a:r>
              <a:rPr b="1" lang="en-US" sz="1800">
                <a:solidFill>
                  <a:srgbClr val="000000"/>
                </a:solidFill>
                <a:latin typeface="Calibri"/>
                <a:ea typeface="Calibri"/>
                <a:cs typeface="Calibri"/>
                <a:sym typeface="Calibri"/>
              </a:rPr>
              <a:t>E.Handbooks and instructions</a:t>
            </a:r>
            <a:endParaRPr/>
          </a:p>
          <a:p>
            <a:pPr indent="0" lvl="0" marL="0" marR="0" rtl="0" algn="l">
              <a:spcBef>
                <a:spcPts val="0"/>
              </a:spcBef>
              <a:spcAft>
                <a:spcPts val="0"/>
              </a:spcAft>
              <a:buNone/>
            </a:pPr>
            <a:r>
              <a:t/>
            </a:r>
            <a:endParaRPr b="1" sz="1800">
              <a:solidFill>
                <a:srgbClr val="000000"/>
              </a:solidFill>
              <a:latin typeface="Calibri"/>
              <a:ea typeface="Calibri"/>
              <a:cs typeface="Calibri"/>
              <a:sym typeface="Calibri"/>
            </a:endParaRPr>
          </a:p>
          <a:p>
            <a:pPr indent="0" lvl="0" marL="0" marR="0" rtl="0" algn="l">
              <a:spcBef>
                <a:spcPts val="0"/>
              </a:spcBef>
              <a:spcAft>
                <a:spcPts val="0"/>
              </a:spcAft>
              <a:buNone/>
            </a:pPr>
            <a:r>
              <a:t/>
            </a:r>
            <a:endParaRPr b="1" sz="1800">
              <a:solidFill>
                <a:srgbClr val="000000"/>
              </a:solidFill>
              <a:latin typeface="Calibri"/>
              <a:ea typeface="Calibri"/>
              <a:cs typeface="Calibri"/>
              <a:sym typeface="Calibri"/>
            </a:endParaRPr>
          </a:p>
          <a:p>
            <a:pPr indent="0" lvl="0" marL="0" marR="0" rtl="0" algn="l">
              <a:spcBef>
                <a:spcPts val="0"/>
              </a:spcBef>
              <a:spcAft>
                <a:spcPts val="0"/>
              </a:spcAft>
              <a:buNone/>
            </a:pPr>
            <a:r>
              <a:rPr b="1" lang="en-US" sz="1800">
                <a:solidFill>
                  <a:srgbClr val="000000"/>
                </a:solidFill>
                <a:latin typeface="Calibri"/>
                <a:ea typeface="Calibri"/>
                <a:cs typeface="Calibri"/>
                <a:sym typeface="Calibri"/>
              </a:rPr>
              <a:t>F. Stationery items</a:t>
            </a:r>
            <a:endParaRPr/>
          </a:p>
          <a:p>
            <a:pPr indent="0" lvl="0" marL="0" marR="0" rtl="0" algn="l">
              <a:spcBef>
                <a:spcPts val="0"/>
              </a:spcBef>
              <a:spcAft>
                <a:spcPts val="0"/>
              </a:spcAft>
              <a:buNone/>
            </a:pPr>
            <a:r>
              <a:t/>
            </a:r>
            <a:endParaRPr b="1" sz="1800">
              <a:solidFill>
                <a:srgbClr val="000000"/>
              </a:solidFill>
              <a:latin typeface="Calibri"/>
              <a:ea typeface="Calibri"/>
              <a:cs typeface="Calibri"/>
              <a:sym typeface="Calibri"/>
            </a:endParaRPr>
          </a:p>
          <a:p>
            <a:pPr indent="0" lvl="0" marL="0" marR="0" rtl="0" algn="l">
              <a:spcBef>
                <a:spcPts val="0"/>
              </a:spcBef>
              <a:spcAft>
                <a:spcPts val="0"/>
              </a:spcAft>
              <a:buNone/>
            </a:pPr>
            <a:r>
              <a:t/>
            </a:r>
            <a:endParaRPr b="1" sz="1800">
              <a:solidFill>
                <a:srgbClr val="000000"/>
              </a:solidFill>
              <a:latin typeface="Calibri"/>
              <a:ea typeface="Calibri"/>
              <a:cs typeface="Calibri"/>
              <a:sym typeface="Calibri"/>
            </a:endParaRPr>
          </a:p>
        </p:txBody>
      </p:sp>
      <p:sp>
        <p:nvSpPr>
          <p:cNvPr id="859" name="Google Shape;859;p22"/>
          <p:cNvSpPr txBox="1"/>
          <p:nvPr/>
        </p:nvSpPr>
        <p:spPr>
          <a:xfrm>
            <a:off x="0" y="38099"/>
            <a:ext cx="12192000" cy="523220"/>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Calibri"/>
                <a:ea typeface="Calibri"/>
                <a:cs typeface="Calibri"/>
                <a:sym typeface="Calibri"/>
              </a:rPr>
              <a:t>Polling Materials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599"/>
        </a:solidFill>
      </p:bgPr>
    </p:bg>
    <p:spTree>
      <p:nvGrpSpPr>
        <p:cNvPr id="863" name="Shape 863"/>
        <p:cNvGrpSpPr/>
        <p:nvPr/>
      </p:nvGrpSpPr>
      <p:grpSpPr>
        <a:xfrm>
          <a:off x="0" y="0"/>
          <a:ext cx="0" cy="0"/>
          <a:chOff x="0" y="0"/>
          <a:chExt cx="0" cy="0"/>
        </a:xfrm>
      </p:grpSpPr>
      <p:pic>
        <p:nvPicPr>
          <p:cNvPr id="864" name="Google Shape;864;p23"/>
          <p:cNvPicPr preferRelativeResize="0"/>
          <p:nvPr>
            <p:ph idx="1" type="body"/>
          </p:nvPr>
        </p:nvPicPr>
        <p:blipFill rotWithShape="1">
          <a:blip r:embed="rId3">
            <a:alphaModFix/>
          </a:blip>
          <a:srcRect b="40723" l="6173" r="5651" t="38506"/>
          <a:stretch/>
        </p:blipFill>
        <p:spPr>
          <a:xfrm>
            <a:off x="824466" y="98853"/>
            <a:ext cx="10741458" cy="5411252"/>
          </a:xfrm>
          <a:prstGeom prst="rect">
            <a:avLst/>
          </a:prstGeom>
          <a:noFill/>
          <a:ln>
            <a:noFill/>
          </a:ln>
        </p:spPr>
      </p:pic>
      <p:pic>
        <p:nvPicPr>
          <p:cNvPr id="865" name="Google Shape;865;p23"/>
          <p:cNvPicPr preferRelativeResize="0"/>
          <p:nvPr/>
        </p:nvPicPr>
        <p:blipFill rotWithShape="1">
          <a:blip r:embed="rId3">
            <a:alphaModFix/>
          </a:blip>
          <a:srcRect b="31539" l="6146" r="5753" t="58990"/>
          <a:stretch/>
        </p:blipFill>
        <p:spPr>
          <a:xfrm>
            <a:off x="824466" y="5510105"/>
            <a:ext cx="10741458" cy="124920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4E0B2"/>
        </a:solidFill>
      </p:bgPr>
    </p:bg>
    <p:spTree>
      <p:nvGrpSpPr>
        <p:cNvPr id="869" name="Shape 869"/>
        <p:cNvGrpSpPr/>
        <p:nvPr/>
      </p:nvGrpSpPr>
      <p:grpSpPr>
        <a:xfrm>
          <a:off x="0" y="0"/>
          <a:ext cx="0" cy="0"/>
          <a:chOff x="0" y="0"/>
          <a:chExt cx="0" cy="0"/>
        </a:xfrm>
      </p:grpSpPr>
      <p:pic>
        <p:nvPicPr>
          <p:cNvPr id="870" name="Google Shape;870;p24"/>
          <p:cNvPicPr preferRelativeResize="0"/>
          <p:nvPr>
            <p:ph idx="1" type="body"/>
          </p:nvPr>
        </p:nvPicPr>
        <p:blipFill rotWithShape="1">
          <a:blip r:embed="rId3">
            <a:alphaModFix/>
          </a:blip>
          <a:srcRect b="4915" l="6328" r="6117" t="68321"/>
          <a:stretch/>
        </p:blipFill>
        <p:spPr>
          <a:xfrm>
            <a:off x="665287" y="167722"/>
            <a:ext cx="10768831" cy="5106682"/>
          </a:xfrm>
          <a:prstGeom prst="rect">
            <a:avLst/>
          </a:prstGeom>
          <a:noFill/>
          <a:ln>
            <a:noFill/>
          </a:ln>
        </p:spPr>
      </p:pic>
      <p:pic>
        <p:nvPicPr>
          <p:cNvPr id="871" name="Google Shape;871;p24"/>
          <p:cNvPicPr preferRelativeResize="0"/>
          <p:nvPr>
            <p:ph idx="2" type="body"/>
          </p:nvPr>
        </p:nvPicPr>
        <p:blipFill rotWithShape="1">
          <a:blip r:embed="rId4">
            <a:alphaModFix/>
          </a:blip>
          <a:srcRect b="85568" l="6863" r="6417" t="4676"/>
          <a:stretch/>
        </p:blipFill>
        <p:spPr>
          <a:xfrm>
            <a:off x="665286" y="5282598"/>
            <a:ext cx="10768831" cy="144771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CAAC"/>
        </a:solidFill>
      </p:bgPr>
    </p:bg>
    <p:spTree>
      <p:nvGrpSpPr>
        <p:cNvPr id="875" name="Shape 875"/>
        <p:cNvGrpSpPr/>
        <p:nvPr/>
      </p:nvGrpSpPr>
      <p:grpSpPr>
        <a:xfrm>
          <a:off x="0" y="0"/>
          <a:ext cx="0" cy="0"/>
          <a:chOff x="0" y="0"/>
          <a:chExt cx="0" cy="0"/>
        </a:xfrm>
      </p:grpSpPr>
      <p:pic>
        <p:nvPicPr>
          <p:cNvPr id="876" name="Google Shape;876;p25"/>
          <p:cNvPicPr preferRelativeResize="0"/>
          <p:nvPr>
            <p:ph idx="1" type="body"/>
          </p:nvPr>
        </p:nvPicPr>
        <p:blipFill rotWithShape="1">
          <a:blip r:embed="rId3">
            <a:alphaModFix/>
          </a:blip>
          <a:srcRect b="38862" l="6840" r="6544" t="13922"/>
          <a:stretch/>
        </p:blipFill>
        <p:spPr>
          <a:xfrm>
            <a:off x="765048" y="203062"/>
            <a:ext cx="10924444" cy="6441044"/>
          </a:xfrm>
          <a:prstGeom prst="rect">
            <a:avLst/>
          </a:prstGeom>
          <a:noFill/>
          <a:ln>
            <a:noFill/>
          </a:ln>
        </p:spPr>
      </p:pic>
      <p:sp>
        <p:nvSpPr>
          <p:cNvPr id="877" name="Google Shape;877;p25"/>
          <p:cNvSpPr txBox="1"/>
          <p:nvPr/>
        </p:nvSpPr>
        <p:spPr>
          <a:xfrm>
            <a:off x="2968683" y="2882538"/>
            <a:ext cx="508792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00"/>
                </a:solidFill>
                <a:highlight>
                  <a:srgbClr val="C0C0C0"/>
                </a:highlight>
                <a:latin typeface="Calibri"/>
                <a:ea typeface="Calibri"/>
                <a:cs typeface="Calibri"/>
                <a:sym typeface="Calibri"/>
              </a:rPr>
              <a:t>(i) Master Envelope for Scrutiny Documents (White Colour)</a:t>
            </a:r>
            <a:r>
              <a:rPr lang="en-US" sz="1600">
                <a:solidFill>
                  <a:schemeClr val="dk1"/>
                </a:solidFill>
                <a:highlight>
                  <a:srgbClr val="C0C0C0"/>
                </a:highlight>
                <a:latin typeface="Calibri"/>
                <a:ea typeface="Calibri"/>
                <a:cs typeface="Calibri"/>
                <a:sym typeface="Calibri"/>
              </a:rPr>
              <a:t>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7B32B2"/>
            </a:gs>
            <a:gs pos="100000">
              <a:srgbClr val="401A5D"/>
            </a:gs>
          </a:gsLst>
          <a:lin ang="5400000" scaled="0"/>
        </a:gradFill>
      </p:bgPr>
    </p:bg>
    <p:spTree>
      <p:nvGrpSpPr>
        <p:cNvPr id="881" name="Shape 881"/>
        <p:cNvGrpSpPr/>
        <p:nvPr/>
      </p:nvGrpSpPr>
      <p:grpSpPr>
        <a:xfrm>
          <a:off x="0" y="0"/>
          <a:ext cx="0" cy="0"/>
          <a:chOff x="0" y="0"/>
          <a:chExt cx="0" cy="0"/>
        </a:xfrm>
      </p:grpSpPr>
      <p:pic>
        <p:nvPicPr>
          <p:cNvPr id="882" name="Google Shape;882;p26"/>
          <p:cNvPicPr preferRelativeResize="0"/>
          <p:nvPr>
            <p:ph idx="1" type="body"/>
          </p:nvPr>
        </p:nvPicPr>
        <p:blipFill rotWithShape="1">
          <a:blip r:embed="rId3">
            <a:alphaModFix/>
          </a:blip>
          <a:srcRect b="0" l="6476" r="5896" t="60658"/>
          <a:stretch/>
        </p:blipFill>
        <p:spPr>
          <a:xfrm>
            <a:off x="779712" y="116691"/>
            <a:ext cx="10695596" cy="6647688"/>
          </a:xfrm>
          <a:prstGeom prst="rect">
            <a:avLst/>
          </a:prstGeom>
          <a:noFill/>
          <a:ln>
            <a:noFill/>
          </a:ln>
        </p:spPr>
      </p:pic>
      <p:pic>
        <p:nvPicPr>
          <p:cNvPr id="883" name="Google Shape;883;p26"/>
          <p:cNvPicPr preferRelativeResize="0"/>
          <p:nvPr>
            <p:ph idx="4294967295" type="body"/>
          </p:nvPr>
        </p:nvPicPr>
        <p:blipFill rotWithShape="1">
          <a:blip r:embed="rId4">
            <a:alphaModFix/>
          </a:blip>
          <a:srcRect b="92257" l="6176" r="6610" t="4867"/>
          <a:stretch/>
        </p:blipFill>
        <p:spPr>
          <a:xfrm>
            <a:off x="771474" y="5943599"/>
            <a:ext cx="10695596" cy="5461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7BD3"/>
            </a:gs>
            <a:gs pos="100000">
              <a:srgbClr val="034373"/>
            </a:gs>
          </a:gsLst>
          <a:lin ang="5400000" scaled="0"/>
        </a:gradFill>
      </p:bgPr>
    </p:bg>
    <p:spTree>
      <p:nvGrpSpPr>
        <p:cNvPr id="887" name="Shape 887"/>
        <p:cNvGrpSpPr/>
        <p:nvPr/>
      </p:nvGrpSpPr>
      <p:grpSpPr>
        <a:xfrm>
          <a:off x="0" y="0"/>
          <a:ext cx="0" cy="0"/>
          <a:chOff x="0" y="0"/>
          <a:chExt cx="0" cy="0"/>
        </a:xfrm>
      </p:grpSpPr>
      <p:pic>
        <p:nvPicPr>
          <p:cNvPr id="888" name="Google Shape;888;p27"/>
          <p:cNvPicPr preferRelativeResize="0"/>
          <p:nvPr>
            <p:ph idx="1" type="body"/>
          </p:nvPr>
        </p:nvPicPr>
        <p:blipFill rotWithShape="1">
          <a:blip r:embed="rId3">
            <a:alphaModFix/>
          </a:blip>
          <a:srcRect b="56815" l="6326" r="5722" t="7225"/>
          <a:stretch/>
        </p:blipFill>
        <p:spPr>
          <a:xfrm>
            <a:off x="776664" y="110057"/>
            <a:ext cx="10608028" cy="665683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E4444"/>
            </a:gs>
            <a:gs pos="100000">
              <a:srgbClr val="832B2B"/>
            </a:gs>
          </a:gsLst>
          <a:lin ang="5400000" scaled="0"/>
        </a:gradFill>
      </p:bgPr>
    </p:bg>
    <p:spTree>
      <p:nvGrpSpPr>
        <p:cNvPr id="892" name="Shape 892"/>
        <p:cNvGrpSpPr/>
        <p:nvPr/>
      </p:nvGrpSpPr>
      <p:grpSpPr>
        <a:xfrm>
          <a:off x="0" y="0"/>
          <a:ext cx="0" cy="0"/>
          <a:chOff x="0" y="0"/>
          <a:chExt cx="0" cy="0"/>
        </a:xfrm>
      </p:grpSpPr>
      <p:pic>
        <p:nvPicPr>
          <p:cNvPr id="893" name="Google Shape;893;p28"/>
          <p:cNvPicPr preferRelativeResize="0"/>
          <p:nvPr>
            <p:ph idx="1" type="body"/>
          </p:nvPr>
        </p:nvPicPr>
        <p:blipFill rotWithShape="1">
          <a:blip r:embed="rId3">
            <a:alphaModFix/>
          </a:blip>
          <a:srcRect b="2328" l="6007" r="6387" t="42306"/>
          <a:stretch/>
        </p:blipFill>
        <p:spPr>
          <a:xfrm>
            <a:off x="617595" y="98296"/>
            <a:ext cx="10915377" cy="6668605"/>
          </a:xfrm>
          <a:prstGeom prst="rect">
            <a:avLst/>
          </a:prstGeom>
          <a:noFill/>
          <a:ln>
            <a:noFill/>
          </a:ln>
        </p:spPr>
      </p:pic>
      <p:sp>
        <p:nvSpPr>
          <p:cNvPr id="894" name="Google Shape;894;p28"/>
          <p:cNvSpPr/>
          <p:nvPr/>
        </p:nvSpPr>
        <p:spPr>
          <a:xfrm>
            <a:off x="5977217" y="3244334"/>
            <a:ext cx="23756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895" name="Google Shape;895;p28"/>
          <p:cNvSpPr/>
          <p:nvPr/>
        </p:nvSpPr>
        <p:spPr>
          <a:xfrm>
            <a:off x="5977217" y="3244334"/>
            <a:ext cx="23756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896" name="Google Shape;896;p28"/>
          <p:cNvSpPr/>
          <p:nvPr/>
        </p:nvSpPr>
        <p:spPr>
          <a:xfrm>
            <a:off x="5977217" y="3244334"/>
            <a:ext cx="23756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id="901" name="Google Shape;901;p29"/>
          <p:cNvSpPr/>
          <p:nvPr/>
        </p:nvSpPr>
        <p:spPr>
          <a:xfrm>
            <a:off x="1809750" y="95250"/>
            <a:ext cx="8572500" cy="6477000"/>
          </a:xfrm>
          <a:prstGeom prst="ellipse">
            <a:avLst/>
          </a:prstGeom>
          <a:gradFill>
            <a:gsLst>
              <a:gs pos="0">
                <a:srgbClr val="AFAFAF"/>
              </a:gs>
              <a:gs pos="50000">
                <a:schemeClr val="accent3"/>
              </a:gs>
              <a:gs pos="100000">
                <a:srgbClr val="919191"/>
              </a:gs>
            </a:gsLst>
            <a:lin ang="5400000" scaled="0"/>
          </a:gradFill>
          <a:ln>
            <a:noFill/>
          </a:ln>
          <a:effectLst>
            <a:outerShdw blurRad="57150" rotWithShape="0" algn="ctr"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4000">
              <a:solidFill>
                <a:srgbClr val="000000"/>
              </a:solidFill>
              <a:latin typeface="Calibri"/>
              <a:ea typeface="Calibri"/>
              <a:cs typeface="Calibri"/>
              <a:sym typeface="Calibri"/>
            </a:endParaRPr>
          </a:p>
          <a:p>
            <a:pPr indent="0" lvl="0" marL="0" marR="0" rtl="0" algn="ctr">
              <a:lnSpc>
                <a:spcPct val="150000"/>
              </a:lnSpc>
              <a:spcBef>
                <a:spcPts val="0"/>
              </a:spcBef>
              <a:spcAft>
                <a:spcPts val="0"/>
              </a:spcAft>
              <a:buNone/>
            </a:pPr>
            <a:r>
              <a:rPr b="1" lang="en-US" sz="4000">
                <a:solidFill>
                  <a:srgbClr val="C00000"/>
                </a:solidFill>
                <a:latin typeface="Calibri"/>
                <a:ea typeface="Calibri"/>
                <a:cs typeface="Calibri"/>
                <a:sym typeface="Calibri"/>
              </a:rPr>
              <a:t>ভোটের আগের দিন বুথে</a:t>
            </a:r>
            <a:endParaRPr b="1" sz="4000">
              <a:solidFill>
                <a:srgbClr val="C00000"/>
              </a:solidFill>
              <a:latin typeface="Calibri"/>
              <a:ea typeface="Calibri"/>
              <a:cs typeface="Calibri"/>
              <a:sym typeface="Calibri"/>
            </a:endParaRPr>
          </a:p>
          <a:p>
            <a:pPr indent="-428625" lvl="0" marL="428625" marR="0" rtl="0" algn="ctr">
              <a:lnSpc>
                <a:spcPct val="150000"/>
              </a:lnSpc>
              <a:spcBef>
                <a:spcPts val="0"/>
              </a:spcBef>
              <a:spcAft>
                <a:spcPts val="0"/>
              </a:spcAft>
              <a:buClr>
                <a:srgbClr val="002060"/>
              </a:buClr>
              <a:buSzPts val="2250"/>
              <a:buFont typeface="Calibri"/>
              <a:buAutoNum type="arabicPeriod"/>
            </a:pPr>
            <a:r>
              <a:rPr b="1" lang="en-US" sz="2250">
                <a:solidFill>
                  <a:srgbClr val="002060"/>
                </a:solidFill>
                <a:latin typeface="Calibri"/>
                <a:ea typeface="Calibri"/>
                <a:cs typeface="Calibri"/>
                <a:sym typeface="Calibri"/>
              </a:rPr>
              <a:t>ক্রিয়াকলাপ </a:t>
            </a:r>
            <a:endParaRPr/>
          </a:p>
          <a:p>
            <a:pPr indent="-428625" lvl="0" marL="428625" marR="0" rtl="0" algn="ctr">
              <a:lnSpc>
                <a:spcPct val="150000"/>
              </a:lnSpc>
              <a:spcBef>
                <a:spcPts val="0"/>
              </a:spcBef>
              <a:spcAft>
                <a:spcPts val="0"/>
              </a:spcAft>
              <a:buClr>
                <a:srgbClr val="002060"/>
              </a:buClr>
              <a:buSzPts val="2250"/>
              <a:buFont typeface="Calibri"/>
              <a:buAutoNum type="arabicPeriod"/>
            </a:pPr>
            <a:r>
              <a:rPr b="1" lang="en-US" sz="2250">
                <a:solidFill>
                  <a:srgbClr val="002060"/>
                </a:solidFill>
                <a:latin typeface="Calibri"/>
                <a:ea typeface="Calibri"/>
                <a:cs typeface="Calibri"/>
                <a:sym typeface="Calibri"/>
              </a:rPr>
              <a:t>বুথ স্থাপন</a:t>
            </a:r>
            <a:endParaRPr b="1" sz="2250">
              <a:solidFill>
                <a:srgbClr val="002060"/>
              </a:solidFill>
              <a:latin typeface="Calibri"/>
              <a:ea typeface="Calibri"/>
              <a:cs typeface="Calibri"/>
              <a:sym typeface="Calibri"/>
            </a:endParaRPr>
          </a:p>
          <a:p>
            <a:pPr indent="0" lvl="0" marL="0" marR="0" rtl="0" algn="ctr">
              <a:lnSpc>
                <a:spcPct val="150000"/>
              </a:lnSpc>
              <a:spcBef>
                <a:spcPts val="0"/>
              </a:spcBef>
              <a:spcAft>
                <a:spcPts val="0"/>
              </a:spcAft>
              <a:buNone/>
            </a:pPr>
            <a:r>
              <a:rPr b="1" lang="en-US" sz="2250">
                <a:solidFill>
                  <a:srgbClr val="002060"/>
                </a:solidFill>
                <a:latin typeface="Calibri"/>
                <a:ea typeface="Calibri"/>
                <a:cs typeface="Calibri"/>
                <a:sym typeface="Calibri"/>
              </a:rPr>
              <a:t>     3.ভিডিও ক্যামেরা</a:t>
            </a:r>
            <a:endParaRPr/>
          </a:p>
          <a:p>
            <a:pPr indent="-78104" lvl="3" marL="1792604" marR="0" rtl="0" algn="l">
              <a:lnSpc>
                <a:spcPct val="150000"/>
              </a:lnSpc>
              <a:spcBef>
                <a:spcPts val="0"/>
              </a:spcBef>
              <a:spcAft>
                <a:spcPts val="0"/>
              </a:spcAft>
              <a:buNone/>
            </a:pPr>
            <a:r>
              <a:rPr b="1" i="0" lang="en-US" sz="2250" u="none" cap="none" strike="noStrike">
                <a:solidFill>
                  <a:srgbClr val="002060"/>
                </a:solidFill>
                <a:latin typeface="Calibri"/>
                <a:ea typeface="Calibri"/>
                <a:cs typeface="Calibri"/>
                <a:sym typeface="Calibri"/>
              </a:rPr>
              <a:t>    4.ওয়েব কাস্টিং</a:t>
            </a:r>
            <a:endParaRPr b="1" i="0" sz="2250" u="none" cap="none" strike="noStrike">
              <a:solidFill>
                <a:srgbClr val="002060"/>
              </a:solidFill>
              <a:latin typeface="Calibri"/>
              <a:ea typeface="Calibri"/>
              <a:cs typeface="Calibri"/>
              <a:sym typeface="Calibri"/>
            </a:endParaRPr>
          </a:p>
        </p:txBody>
      </p:sp>
      <p:cxnSp>
        <p:nvCxnSpPr>
          <p:cNvPr id="902" name="Google Shape;902;p29"/>
          <p:cNvCxnSpPr/>
          <p:nvPr/>
        </p:nvCxnSpPr>
        <p:spPr>
          <a:xfrm flipH="1" rot="10800000">
            <a:off x="2532652" y="4984825"/>
            <a:ext cx="2133203" cy="1446610"/>
          </a:xfrm>
          <a:prstGeom prst="straightConnector1">
            <a:avLst/>
          </a:prstGeom>
          <a:noFill/>
          <a:ln cap="flat" cmpd="sng" w="76200">
            <a:solidFill>
              <a:srgbClr val="FFC000"/>
            </a:solidFill>
            <a:prstDash val="dot"/>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2"/>
                                        </p:tgtEl>
                                        <p:attrNameLst>
                                          <p:attrName>style.visibility</p:attrName>
                                        </p:attrNameLst>
                                      </p:cBhvr>
                                      <p:to>
                                        <p:strVal val="visible"/>
                                      </p:to>
                                    </p:set>
                                    <p:animEffect filter="fade" transition="in">
                                      <p:cBhvr>
                                        <p:cTn dur="1000"/>
                                        <p:tgtEl>
                                          <p:spTgt spid="902"/>
                                        </p:tgtEl>
                                      </p:cBhvr>
                                    </p:animEffect>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901"/>
                                        </p:tgtEl>
                                        <p:attrNameLst>
                                          <p:attrName>style.visibility</p:attrName>
                                        </p:attrNameLst>
                                      </p:cBhvr>
                                      <p:to>
                                        <p:strVal val="visible"/>
                                      </p:to>
                                    </p:set>
                                    <p:anim calcmode="lin" valueType="num">
                                      <p:cBhvr additive="base">
                                        <p:cTn dur="500"/>
                                        <p:tgtEl>
                                          <p:spTgt spid="901"/>
                                        </p:tgtEl>
                                        <p:attrNameLst>
                                          <p:attrName>ppt_w</p:attrName>
                                        </p:attrNameLst>
                                      </p:cBhvr>
                                      <p:tavLst>
                                        <p:tav fmla="" tm="0">
                                          <p:val>
                                            <p:strVal val="0"/>
                                          </p:val>
                                        </p:tav>
                                        <p:tav fmla="" tm="100000">
                                          <p:val>
                                            <p:strVal val="#ppt_w"/>
                                          </p:val>
                                        </p:tav>
                                      </p:tavLst>
                                    </p:anim>
                                    <p:anim calcmode="lin" valueType="num">
                                      <p:cBhvr additive="base">
                                        <p:cTn dur="500"/>
                                        <p:tgtEl>
                                          <p:spTgt spid="90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3"/>
          <p:cNvSpPr txBox="1"/>
          <p:nvPr>
            <p:ph type="title"/>
          </p:nvPr>
        </p:nvSpPr>
        <p:spPr>
          <a:xfrm>
            <a:off x="203201" y="76778"/>
            <a:ext cx="11730182" cy="488156"/>
          </a:xfrm>
          <a:prstGeom prst="rect">
            <a:avLst/>
          </a:prstGeom>
          <a:gradFill>
            <a:gsLst>
              <a:gs pos="0">
                <a:srgbClr val="F7BCA2"/>
              </a:gs>
              <a:gs pos="50000">
                <a:srgbClr val="F4B093"/>
              </a:gs>
              <a:gs pos="100000">
                <a:srgbClr val="F7A47F"/>
              </a:gs>
            </a:gsLst>
            <a:lin ang="5400000" scaled="0"/>
          </a:gradFill>
          <a:ln cap="flat" cmpd="sng" w="9525">
            <a:solidFill>
              <a:schemeClr val="accent2"/>
            </a:solidFill>
            <a:prstDash val="solid"/>
            <a:miter lim="800000"/>
            <a:headEnd len="sm" w="sm" type="none"/>
            <a:tailEnd len="sm" w="sm" type="none"/>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sz="3500">
                <a:solidFill>
                  <a:schemeClr val="dk1"/>
                </a:solidFill>
                <a:latin typeface="Calibri"/>
                <a:ea typeface="Calibri"/>
                <a:cs typeface="Calibri"/>
                <a:sym typeface="Calibri"/>
              </a:rPr>
              <a:t>Remuneration of Polling Personnel, PGE 2024</a:t>
            </a:r>
            <a:endParaRPr b="1" sz="3500"/>
          </a:p>
        </p:txBody>
      </p:sp>
      <p:graphicFrame>
        <p:nvGraphicFramePr>
          <p:cNvPr id="728" name="Google Shape;728;p3"/>
          <p:cNvGraphicFramePr/>
          <p:nvPr/>
        </p:nvGraphicFramePr>
        <p:xfrm>
          <a:off x="3332440" y="-11"/>
          <a:ext cx="11730181" cy="6000750"/>
        </p:xfrm>
        <a:graphic>
          <a:graphicData uri="http://schemas.openxmlformats.org/presentationml/2006/ole">
            <mc:AlternateContent>
              <mc:Choice Requires="v">
                <p:oleObj r:id="rId4" imgH="6000750" imgW="11730181" progId="Excel.Sheet.12" spid="_x0000_s1">
                  <p:embed/>
                </p:oleObj>
              </mc:Choice>
              <mc:Fallback>
                <p:oleObj r:id="rId5" imgH="6000750" imgW="11730181" progId="Excel.Sheet.12">
                  <p:embed/>
                  <p:pic>
                    <p:nvPicPr>
                      <p:cNvPr id="728" name="Google Shape;728;p3"/>
                      <p:cNvPicPr preferRelativeResize="0"/>
                      <p:nvPr/>
                    </p:nvPicPr>
                    <p:blipFill rotWithShape="1">
                      <a:blip r:embed="rId6">
                        <a:alphaModFix/>
                      </a:blip>
                      <a:srcRect b="0" l="0" r="0" t="0"/>
                      <a:stretch/>
                    </p:blipFill>
                    <p:spPr>
                      <a:xfrm>
                        <a:off x="3332440" y="-11"/>
                        <a:ext cx="11730181" cy="6000750"/>
                      </a:xfrm>
                      <a:prstGeom prst="rect">
                        <a:avLst/>
                      </a:prstGeom>
                      <a:noFill/>
                      <a:ln>
                        <a:noFill/>
                      </a:ln>
                    </p:spPr>
                  </p:pic>
                </p:oleObj>
              </mc:Fallback>
            </mc:AlternateContent>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p30"/>
          <p:cNvSpPr txBox="1"/>
          <p:nvPr>
            <p:ph type="title"/>
          </p:nvPr>
        </p:nvSpPr>
        <p:spPr>
          <a:xfrm>
            <a:off x="0" y="129540"/>
            <a:ext cx="12192000" cy="632460"/>
          </a:xfrm>
          <a:prstGeom prst="rect">
            <a:avLst/>
          </a:prstGeom>
          <a:solidFill>
            <a:srgbClr val="F4B081"/>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70C0"/>
              </a:buClr>
              <a:buSzPts val="3000"/>
              <a:buFont typeface="Arial"/>
              <a:buNone/>
            </a:pPr>
            <a:r>
              <a:rPr b="1" lang="en-US" sz="3000">
                <a:solidFill>
                  <a:srgbClr val="0070C0"/>
                </a:solidFill>
                <a:latin typeface="Arial"/>
                <a:ea typeface="Arial"/>
                <a:cs typeface="Arial"/>
                <a:sym typeface="Arial"/>
              </a:rPr>
              <a:t>P-1 (ভোটের আগের দিন) করণীয় কাজ</a:t>
            </a:r>
            <a:endParaRPr sz="3000">
              <a:solidFill>
                <a:srgbClr val="0070C0"/>
              </a:solidFill>
              <a:latin typeface="Arial"/>
              <a:ea typeface="Arial"/>
              <a:cs typeface="Arial"/>
              <a:sym typeface="Arial"/>
            </a:endParaRPr>
          </a:p>
        </p:txBody>
      </p:sp>
      <p:sp>
        <p:nvSpPr>
          <p:cNvPr id="908" name="Google Shape;908;p30"/>
          <p:cNvSpPr txBox="1"/>
          <p:nvPr>
            <p:ph idx="1" type="body"/>
          </p:nvPr>
        </p:nvSpPr>
        <p:spPr>
          <a:xfrm>
            <a:off x="259976" y="1066800"/>
            <a:ext cx="11672047" cy="5119816"/>
          </a:xfrm>
          <a:prstGeom prst="rect">
            <a:avLst/>
          </a:prstGeom>
          <a:noFill/>
          <a:ln>
            <a:noFill/>
          </a:ln>
        </p:spPr>
        <p:txBody>
          <a:bodyPr anchorCtr="0" anchor="t" bIns="45700" lIns="91425" spcFirstLastPara="1" rIns="91425" wrap="square" tIns="45700">
            <a:noAutofit/>
          </a:bodyPr>
          <a:lstStyle/>
          <a:p>
            <a:pPr indent="-228600" lvl="0" marL="228600" rtl="0" algn="just">
              <a:lnSpc>
                <a:spcPct val="90000"/>
              </a:lnSpc>
              <a:spcBef>
                <a:spcPts val="0"/>
              </a:spcBef>
              <a:spcAft>
                <a:spcPts val="0"/>
              </a:spcAft>
              <a:buClr>
                <a:schemeClr val="dk1"/>
              </a:buClr>
              <a:buSzPts val="2800"/>
              <a:buChar char="•"/>
            </a:pPr>
            <a:r>
              <a:rPr lang="en-US"/>
              <a:t>প্র</a:t>
            </a:r>
            <a:r>
              <a:rPr lang="en-US">
                <a:latin typeface="Arial"/>
                <a:ea typeface="Arial"/>
                <a:cs typeface="Arial"/>
                <a:sym typeface="Arial"/>
              </a:rPr>
              <a:t>থমেই সেক্টর অফিসারকে আপনার নিরাপদে পৌছানোর খবর পাঠিয়ে দিন।</a:t>
            </a:r>
            <a:endParaRPr/>
          </a:p>
          <a:p>
            <a:pPr indent="-228600" lvl="0" marL="228600" rtl="0" algn="just">
              <a:lnSpc>
                <a:spcPct val="90000"/>
              </a:lnSpc>
              <a:spcBef>
                <a:spcPts val="1000"/>
              </a:spcBef>
              <a:spcAft>
                <a:spcPts val="0"/>
              </a:spcAft>
              <a:buClr>
                <a:srgbClr val="C00000"/>
              </a:buClr>
              <a:buSzPts val="2800"/>
              <a:buChar char="•"/>
            </a:pPr>
            <a:r>
              <a:rPr lang="en-US">
                <a:solidFill>
                  <a:srgbClr val="C00000"/>
                </a:solidFill>
                <a:latin typeface="Arial"/>
                <a:ea typeface="Arial"/>
                <a:cs typeface="Arial"/>
                <a:sym typeface="Arial"/>
              </a:rPr>
              <a:t>আপনার বুথটি ভালো করে দেখে নিন এবং সেই অনুযায়ী আপনার পরিকল্পনা করুন।</a:t>
            </a:r>
            <a:endParaRPr/>
          </a:p>
          <a:p>
            <a:pPr indent="-228600" lvl="0" marL="228600" rtl="0" algn="just">
              <a:lnSpc>
                <a:spcPct val="90000"/>
              </a:lnSpc>
              <a:spcBef>
                <a:spcPts val="1000"/>
              </a:spcBef>
              <a:spcAft>
                <a:spcPts val="0"/>
              </a:spcAft>
              <a:buClr>
                <a:schemeClr val="dk1"/>
              </a:buClr>
              <a:buSzPts val="2800"/>
              <a:buChar char="•"/>
            </a:pPr>
            <a:r>
              <a:rPr lang="en-US">
                <a:latin typeface="Arial"/>
                <a:ea typeface="Arial"/>
                <a:cs typeface="Arial"/>
                <a:sym typeface="Arial"/>
              </a:rPr>
              <a:t>নিশ্চিত করুন যে ভোটারদের জন্য বাইরে দাঁড়াবার যথেষ্ট জায়গা রয়েছে এবং মহিলা, পুরুষ, PWD ভোটারদের পৃথক লাইনে দাঁড় করানো যাবে।</a:t>
            </a:r>
            <a:endParaRPr/>
          </a:p>
          <a:p>
            <a:pPr indent="-228600" lvl="0" marL="228600" rtl="0" algn="just">
              <a:lnSpc>
                <a:spcPct val="90000"/>
              </a:lnSpc>
              <a:spcBef>
                <a:spcPts val="1000"/>
              </a:spcBef>
              <a:spcAft>
                <a:spcPts val="0"/>
              </a:spcAft>
              <a:buClr>
                <a:srgbClr val="C00000"/>
              </a:buClr>
              <a:buSzPts val="2800"/>
              <a:buChar char="•"/>
            </a:pPr>
            <a:r>
              <a:rPr lang="en-US">
                <a:solidFill>
                  <a:srgbClr val="C00000"/>
                </a:solidFill>
                <a:latin typeface="Arial"/>
                <a:ea typeface="Arial"/>
                <a:cs typeface="Arial"/>
                <a:sym typeface="Arial"/>
              </a:rPr>
              <a:t>ভোটারদের জন্য ঢোকা ও বেরোনোর জন্য পৃথক পথ রয়েছে</a:t>
            </a:r>
            <a:endParaRPr/>
          </a:p>
          <a:p>
            <a:pPr indent="-228600" lvl="0" marL="228600" rtl="0" algn="just">
              <a:lnSpc>
                <a:spcPct val="90000"/>
              </a:lnSpc>
              <a:spcBef>
                <a:spcPts val="1000"/>
              </a:spcBef>
              <a:spcAft>
                <a:spcPts val="0"/>
              </a:spcAft>
              <a:buClr>
                <a:schemeClr val="dk1"/>
              </a:buClr>
              <a:buSzPts val="2800"/>
              <a:buChar char="•"/>
            </a:pPr>
            <a:r>
              <a:rPr lang="en-US">
                <a:latin typeface="Arial"/>
                <a:ea typeface="Arial"/>
                <a:cs typeface="Arial"/>
                <a:sym typeface="Arial"/>
              </a:rPr>
              <a:t>সুনিশ্চিত করুন যে লাইনে দাঁড়ানো প্রথম ভোটারের থেকে বুথের দরজার দূরত্ব পাঁচ থেকে দশ ফুটের মধ্যে আছে।</a:t>
            </a:r>
            <a:endParaRPr/>
          </a:p>
          <a:p>
            <a:pPr indent="-228600" lvl="0" marL="228600" rtl="0" algn="just">
              <a:lnSpc>
                <a:spcPct val="90000"/>
              </a:lnSpc>
              <a:spcBef>
                <a:spcPts val="1000"/>
              </a:spcBef>
              <a:spcAft>
                <a:spcPts val="0"/>
              </a:spcAft>
              <a:buClr>
                <a:srgbClr val="C00000"/>
              </a:buClr>
              <a:buSzPts val="2800"/>
              <a:buChar char="•"/>
            </a:pPr>
            <a:r>
              <a:rPr lang="en-US">
                <a:solidFill>
                  <a:srgbClr val="C00000"/>
                </a:solidFill>
                <a:latin typeface="Arial"/>
                <a:ea typeface="Arial"/>
                <a:cs typeface="Arial"/>
                <a:sym typeface="Arial"/>
              </a:rPr>
              <a:t>বুথের একশো মিটারের মধ্যে কোনো স্লোগান, দেওয়ান লিখন নেই।</a:t>
            </a:r>
            <a:endParaRPr/>
          </a:p>
          <a:p>
            <a:pPr indent="-228600" lvl="0" marL="228600" rtl="0" algn="just">
              <a:lnSpc>
                <a:spcPct val="90000"/>
              </a:lnSpc>
              <a:spcBef>
                <a:spcPts val="1000"/>
              </a:spcBef>
              <a:spcAft>
                <a:spcPts val="0"/>
              </a:spcAft>
              <a:buClr>
                <a:schemeClr val="dk1"/>
              </a:buClr>
              <a:buSzPts val="2800"/>
              <a:buChar char="•"/>
            </a:pPr>
            <a:r>
              <a:rPr lang="en-US">
                <a:latin typeface="Arial"/>
                <a:ea typeface="Arial"/>
                <a:cs typeface="Arial"/>
                <a:sym typeface="Arial"/>
              </a:rPr>
              <a:t>যে সমস্ত সাইনেজ গুলি বুথে টাঙাতে হবে সেগুলি তৈরি করে রাখুন।</a:t>
            </a:r>
            <a:endParaRPr/>
          </a:p>
          <a:p>
            <a:pPr indent="-228600" lvl="0" marL="228600" rtl="0" algn="just">
              <a:lnSpc>
                <a:spcPct val="90000"/>
              </a:lnSpc>
              <a:spcBef>
                <a:spcPts val="1000"/>
              </a:spcBef>
              <a:spcAft>
                <a:spcPts val="0"/>
              </a:spcAft>
              <a:buClr>
                <a:srgbClr val="C00000"/>
              </a:buClr>
              <a:buSzPts val="2800"/>
              <a:buChar char="•"/>
            </a:pPr>
            <a:r>
              <a:rPr lang="en-US">
                <a:solidFill>
                  <a:srgbClr val="C00000"/>
                </a:solidFill>
                <a:latin typeface="Arial"/>
                <a:ea typeface="Arial"/>
                <a:cs typeface="Arial"/>
                <a:sym typeface="Arial"/>
              </a:rPr>
              <a:t>আগে থেকে বিভিন্ন ফর্ম খাম, ট্যালি শিট ইত্যাদি তৈরি করে পুরন করে রাখুন।</a:t>
            </a:r>
            <a:endParaRPr/>
          </a:p>
          <a:p>
            <a:pPr indent="-228600" lvl="0" marL="228600" rtl="0" algn="just">
              <a:lnSpc>
                <a:spcPct val="90000"/>
              </a:lnSpc>
              <a:spcBef>
                <a:spcPts val="1000"/>
              </a:spcBef>
              <a:spcAft>
                <a:spcPts val="0"/>
              </a:spcAft>
              <a:buClr>
                <a:schemeClr val="dk1"/>
              </a:buClr>
              <a:buSzPts val="2800"/>
              <a:buChar char="•"/>
            </a:pPr>
            <a:r>
              <a:rPr lang="en-US">
                <a:latin typeface="Arial"/>
                <a:ea typeface="Arial"/>
                <a:cs typeface="Arial"/>
                <a:sym typeface="Arial"/>
              </a:rPr>
              <a:t>বুথের ভেতরে রান্না করা বা আগুন জ্বালানো নিষিদ্ধ।</a:t>
            </a:r>
            <a:endParaRPr/>
          </a:p>
          <a:p>
            <a:pPr indent="0" lvl="0" marL="0" rtl="0" algn="just">
              <a:lnSpc>
                <a:spcPct val="90000"/>
              </a:lnSpc>
              <a:spcBef>
                <a:spcPts val="1000"/>
              </a:spcBef>
              <a:spcAft>
                <a:spcPts val="0"/>
              </a:spcAft>
              <a:buClr>
                <a:schemeClr val="dk1"/>
              </a:buClr>
              <a:buSzPts val="2375"/>
              <a:buNone/>
            </a:pPr>
            <a:r>
              <a:t/>
            </a:r>
            <a:endParaRPr sz="2375"/>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sp>
        <p:nvSpPr>
          <p:cNvPr id="913" name="Google Shape;913;p31"/>
          <p:cNvSpPr txBox="1"/>
          <p:nvPr>
            <p:ph type="title"/>
          </p:nvPr>
        </p:nvSpPr>
        <p:spPr>
          <a:xfrm>
            <a:off x="0" y="155548"/>
            <a:ext cx="12192000" cy="544668"/>
          </a:xfrm>
          <a:prstGeom prst="rect">
            <a:avLst/>
          </a:prstGeom>
          <a:solidFill>
            <a:srgbClr val="F4B081"/>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70C0"/>
              </a:buClr>
              <a:buSzPts val="3000"/>
              <a:buFont typeface="Arial"/>
              <a:buNone/>
            </a:pPr>
            <a:r>
              <a:rPr b="1" lang="en-US" sz="3000">
                <a:solidFill>
                  <a:srgbClr val="0070C0"/>
                </a:solidFill>
                <a:latin typeface="Arial"/>
                <a:ea typeface="Arial"/>
                <a:cs typeface="Arial"/>
                <a:sym typeface="Arial"/>
              </a:rPr>
              <a:t>ভোটগ্রহণ কেন্দ্রের ব্যবস্থাপনা</a:t>
            </a:r>
            <a:endParaRPr sz="3000">
              <a:solidFill>
                <a:srgbClr val="0070C0"/>
              </a:solidFill>
              <a:latin typeface="Arial"/>
              <a:ea typeface="Arial"/>
              <a:cs typeface="Arial"/>
              <a:sym typeface="Arial"/>
            </a:endParaRPr>
          </a:p>
        </p:txBody>
      </p:sp>
      <p:sp>
        <p:nvSpPr>
          <p:cNvPr id="914" name="Google Shape;914;p31"/>
          <p:cNvSpPr txBox="1"/>
          <p:nvPr>
            <p:ph idx="1" type="body"/>
          </p:nvPr>
        </p:nvSpPr>
        <p:spPr>
          <a:xfrm>
            <a:off x="179294" y="952456"/>
            <a:ext cx="11833412" cy="5572164"/>
          </a:xfrm>
          <a:prstGeom prst="rect">
            <a:avLst/>
          </a:prstGeom>
          <a:noFill/>
          <a:ln>
            <a:noFill/>
          </a:ln>
        </p:spPr>
        <p:txBody>
          <a:bodyPr anchorCtr="0" anchor="t" bIns="45700" lIns="91425" spcFirstLastPara="1" rIns="91425" wrap="square" tIns="45700">
            <a:noAutofit/>
          </a:bodyPr>
          <a:lstStyle/>
          <a:p>
            <a:pPr indent="-228600" lvl="0" marL="228600" rtl="0" algn="just">
              <a:lnSpc>
                <a:spcPct val="90000"/>
              </a:lnSpc>
              <a:spcBef>
                <a:spcPts val="0"/>
              </a:spcBef>
              <a:spcAft>
                <a:spcPts val="0"/>
              </a:spcAft>
              <a:buClr>
                <a:schemeClr val="dk1"/>
              </a:buClr>
              <a:buSzPts val="2400"/>
              <a:buChar char="•"/>
            </a:pPr>
            <a:r>
              <a:rPr lang="en-US" sz="2400">
                <a:latin typeface="Arial"/>
                <a:ea typeface="Arial"/>
                <a:cs typeface="Arial"/>
                <a:sym typeface="Arial"/>
              </a:rPr>
              <a:t>ভোটিং কম্পার্টমেন্টটি ঘরের সবচাইতে দূরের প্রান্তে স্থাপন করুন তবে খেয়াল রাখবেন সেখানে পর্যাপ্ত আলোর সংস্থান যেন থাকে আর কোনোভাবে ভোটারের গোপনীয়তা ভঙ্গ না হয়।</a:t>
            </a:r>
            <a:endParaRPr/>
          </a:p>
          <a:p>
            <a:pPr indent="-228600" lvl="0" marL="228600" rtl="0" algn="just">
              <a:lnSpc>
                <a:spcPct val="90000"/>
              </a:lnSpc>
              <a:spcBef>
                <a:spcPts val="1000"/>
              </a:spcBef>
              <a:spcAft>
                <a:spcPts val="0"/>
              </a:spcAft>
              <a:buClr>
                <a:srgbClr val="C00000"/>
              </a:buClr>
              <a:buSzPts val="2400"/>
              <a:buChar char="•"/>
            </a:pPr>
            <a:r>
              <a:rPr lang="en-US" sz="2400">
                <a:solidFill>
                  <a:srgbClr val="C00000"/>
                </a:solidFill>
                <a:latin typeface="Arial"/>
                <a:ea typeface="Arial"/>
                <a:cs typeface="Arial"/>
                <a:sym typeface="Arial"/>
              </a:rPr>
              <a:t>ভোটিং কম্পার্টমেন্টটি corrugated plastic sheet দিয়ে তৈরি হবে যার মাপ 24 inch*24inch*30inch।</a:t>
            </a:r>
            <a:endParaRPr sz="2400">
              <a:solidFill>
                <a:srgbClr val="C00000"/>
              </a:solidFill>
              <a:latin typeface="Arial"/>
              <a:ea typeface="Arial"/>
              <a:cs typeface="Arial"/>
              <a:sym typeface="Arial"/>
            </a:endParaRPr>
          </a:p>
          <a:p>
            <a:pPr indent="-228600" lvl="0" marL="228600" rtl="0" algn="just">
              <a:lnSpc>
                <a:spcPct val="90000"/>
              </a:lnSpc>
              <a:spcBef>
                <a:spcPts val="1000"/>
              </a:spcBef>
              <a:spcAft>
                <a:spcPts val="0"/>
              </a:spcAft>
              <a:buClr>
                <a:schemeClr val="dk1"/>
              </a:buClr>
              <a:buSzPts val="2400"/>
              <a:buChar char="•"/>
            </a:pPr>
            <a:r>
              <a:rPr lang="en-US" sz="2400">
                <a:latin typeface="Arial"/>
                <a:ea typeface="Arial"/>
                <a:cs typeface="Arial"/>
                <a:sym typeface="Arial"/>
              </a:rPr>
              <a:t>যে টেবিলের ওপরে ভোটিং কম্পার্টমেন্টটি স্থাপন করা হবে তার উচ্চতা 30inch হওয়া বাধ্যতামূলক।</a:t>
            </a:r>
            <a:r>
              <a:rPr lang="en-US" sz="2400">
                <a:solidFill>
                  <a:srgbClr val="FF0000"/>
                </a:solidFill>
                <a:latin typeface="Arial"/>
                <a:ea typeface="Arial"/>
                <a:cs typeface="Arial"/>
                <a:sym typeface="Arial"/>
              </a:rPr>
              <a:t> </a:t>
            </a:r>
            <a:endParaRPr sz="2400">
              <a:solidFill>
                <a:srgbClr val="FF0000"/>
              </a:solidFill>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2400"/>
              <a:buChar char="•"/>
            </a:pPr>
            <a:r>
              <a:rPr lang="en-US" sz="2400">
                <a:solidFill>
                  <a:srgbClr val="C00000"/>
                </a:solidFill>
                <a:latin typeface="Arial"/>
                <a:ea typeface="Arial"/>
                <a:cs typeface="Arial"/>
                <a:sym typeface="Arial"/>
              </a:rPr>
              <a:t>এটি কোনো জানালা বা দরজার কাছে বসানো যাবে না।</a:t>
            </a:r>
            <a:endParaRPr/>
          </a:p>
          <a:p>
            <a:pPr indent="-228600" lvl="0" marL="228600" rtl="0" algn="just">
              <a:lnSpc>
                <a:spcPct val="90000"/>
              </a:lnSpc>
              <a:spcBef>
                <a:spcPts val="1000"/>
              </a:spcBef>
              <a:spcAft>
                <a:spcPts val="0"/>
              </a:spcAft>
              <a:buClr>
                <a:schemeClr val="dk1"/>
              </a:buClr>
              <a:buSzPts val="2400"/>
              <a:buChar char="•"/>
            </a:pPr>
            <a:r>
              <a:rPr lang="en-US" sz="2400">
                <a:latin typeface="Arial"/>
                <a:ea typeface="Arial"/>
                <a:cs typeface="Arial"/>
                <a:sym typeface="Arial"/>
              </a:rPr>
              <a:t>CU, BU, VVPAT এমনভাবে স্থাপন করতে হবে যেন সেগুলির ‘কেবল</a:t>
            </a:r>
            <a:r>
              <a:rPr lang="en-US" sz="2400">
                <a:solidFill>
                  <a:srgbClr val="C00000"/>
                </a:solidFill>
                <a:latin typeface="Arial"/>
                <a:ea typeface="Arial"/>
                <a:cs typeface="Arial"/>
                <a:sym typeface="Arial"/>
              </a:rPr>
              <a:t> </a:t>
            </a:r>
            <a:r>
              <a:rPr lang="en-US" sz="2400">
                <a:latin typeface="Arial"/>
                <a:ea typeface="Arial"/>
                <a:cs typeface="Arial"/>
                <a:sym typeface="Arial"/>
              </a:rPr>
              <a:t>তার’ ভোটারদের চলাফেরার পথে বাঁধা না হয়ে দাঁড়ায়। </a:t>
            </a:r>
            <a:r>
              <a:rPr lang="en-US" sz="2400">
                <a:solidFill>
                  <a:srgbClr val="C00000"/>
                </a:solidFill>
                <a:latin typeface="Arial"/>
                <a:ea typeface="Arial"/>
                <a:cs typeface="Arial"/>
                <a:sym typeface="Arial"/>
              </a:rPr>
              <a:t>টেবিলের পায়ে এমনভাবে টেপ করা যেতে পারে যাতে তার বাতাসে ঝুলে না যায়,  ঝুলন্ত তারের ভার সংযোগকে প্রভাবিত না করে </a:t>
            </a:r>
            <a:endParaRPr/>
          </a:p>
          <a:p>
            <a:pPr indent="-228600" lvl="0" marL="228600" rtl="0" algn="just">
              <a:lnSpc>
                <a:spcPct val="90000"/>
              </a:lnSpc>
              <a:spcBef>
                <a:spcPts val="1000"/>
              </a:spcBef>
              <a:spcAft>
                <a:spcPts val="0"/>
              </a:spcAft>
              <a:buClr>
                <a:schemeClr val="dk1"/>
              </a:buClr>
              <a:buSzPts val="2400"/>
              <a:buChar char="•"/>
            </a:pPr>
            <a:r>
              <a:rPr lang="en-US" sz="2400">
                <a:latin typeface="Arial"/>
                <a:ea typeface="Arial"/>
                <a:cs typeface="Arial"/>
                <a:sym typeface="Arial"/>
              </a:rPr>
              <a:t>তদনুসারে, অর্ধ ইঞ্চি প্রস্থের একটি স্বচ্ছ টেপ উল্লিখিত উদ্দেশ্যে প্রিজাইডিং অফিসারদের সরবরাহ করতে হবে। </a:t>
            </a:r>
            <a:r>
              <a:rPr b="1" lang="en-US" sz="2400">
                <a:latin typeface="Arial"/>
                <a:ea typeface="Arial"/>
                <a:cs typeface="Arial"/>
                <a:sym typeface="Arial"/>
              </a:rPr>
              <a:t>"ট্রান্সপারেন্ট অ্যাডেসিভ টেপ“ </a:t>
            </a:r>
            <a:r>
              <a:rPr lang="en-US" sz="2400">
                <a:latin typeface="Arial"/>
                <a:ea typeface="Arial"/>
                <a:cs typeface="Arial"/>
                <a:sym typeface="Arial"/>
              </a:rPr>
              <a:t>এমনভাবে  ট্যাপিং  করা হবে, যাতে সংযোগকারী তারগুলির দৃশ্যমানতার উপর প্রভাব ফেলবে না এবং ইউনিটগুলির প্রতিস্থাপনের প্রয়োজন হলে এটি সহজেই সরানো হবে</a:t>
            </a:r>
            <a:endParaRPr sz="2400">
              <a:latin typeface="Arial"/>
              <a:ea typeface="Arial"/>
              <a:cs typeface="Arial"/>
              <a:sym typeface="Arial"/>
            </a:endParaRPr>
          </a:p>
          <a:p>
            <a:pPr indent="-93662" lvl="0" marL="228600" rtl="0" algn="just">
              <a:lnSpc>
                <a:spcPct val="90000"/>
              </a:lnSpc>
              <a:spcBef>
                <a:spcPts val="1000"/>
              </a:spcBef>
              <a:spcAft>
                <a:spcPts val="0"/>
              </a:spcAft>
              <a:buClr>
                <a:schemeClr val="dk1"/>
              </a:buClr>
              <a:buSzPts val="2125"/>
              <a:buNone/>
            </a:pPr>
            <a:r>
              <a:t/>
            </a:r>
            <a:endParaRPr sz="2125"/>
          </a:p>
          <a:p>
            <a:pPr indent="-93662" lvl="0" marL="228600" rtl="0" algn="l">
              <a:lnSpc>
                <a:spcPct val="90000"/>
              </a:lnSpc>
              <a:spcBef>
                <a:spcPts val="1000"/>
              </a:spcBef>
              <a:spcAft>
                <a:spcPts val="0"/>
              </a:spcAft>
              <a:buClr>
                <a:schemeClr val="dk1"/>
              </a:buClr>
              <a:buSzPts val="2125"/>
              <a:buNone/>
            </a:pPr>
            <a:r>
              <a:t/>
            </a:r>
            <a:endParaRPr sz="2125"/>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sp>
        <p:nvSpPr>
          <p:cNvPr id="919" name="Google Shape;919;p32"/>
          <p:cNvSpPr txBox="1"/>
          <p:nvPr>
            <p:ph type="title"/>
          </p:nvPr>
        </p:nvSpPr>
        <p:spPr>
          <a:xfrm>
            <a:off x="0" y="195134"/>
            <a:ext cx="12192000" cy="646938"/>
          </a:xfrm>
          <a:prstGeom prst="rect">
            <a:avLst/>
          </a:prstGeom>
          <a:solidFill>
            <a:srgbClr val="F4B081"/>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70C0"/>
              </a:buClr>
              <a:buSzPts val="3000"/>
              <a:buFont typeface="Arial"/>
              <a:buNone/>
            </a:pPr>
            <a:r>
              <a:rPr b="1" lang="en-US" sz="3000">
                <a:solidFill>
                  <a:srgbClr val="0070C0"/>
                </a:solidFill>
                <a:latin typeface="Arial"/>
                <a:ea typeface="Arial"/>
                <a:cs typeface="Arial"/>
                <a:sym typeface="Arial"/>
              </a:rPr>
              <a:t>ভোট কক্ষ স্থাপন </a:t>
            </a:r>
            <a:endParaRPr b="1" sz="3000">
              <a:solidFill>
                <a:srgbClr val="0070C0"/>
              </a:solidFill>
              <a:latin typeface="Arial"/>
              <a:ea typeface="Arial"/>
              <a:cs typeface="Arial"/>
              <a:sym typeface="Arial"/>
            </a:endParaRPr>
          </a:p>
        </p:txBody>
      </p:sp>
      <p:sp>
        <p:nvSpPr>
          <p:cNvPr id="920" name="Google Shape;920;p32"/>
          <p:cNvSpPr txBox="1"/>
          <p:nvPr>
            <p:ph idx="1" type="body"/>
          </p:nvPr>
        </p:nvSpPr>
        <p:spPr>
          <a:xfrm>
            <a:off x="430305" y="1275081"/>
            <a:ext cx="11295529" cy="5297169"/>
          </a:xfrm>
          <a:prstGeom prst="rect">
            <a:avLst/>
          </a:prstGeom>
          <a:noFill/>
          <a:ln>
            <a:noFill/>
          </a:ln>
        </p:spPr>
        <p:txBody>
          <a:bodyPr anchorCtr="0" anchor="t" bIns="45700" lIns="91425" spcFirstLastPara="1" rIns="91425" wrap="square" tIns="45700">
            <a:noAutofit/>
          </a:bodyPr>
          <a:lstStyle/>
          <a:p>
            <a:pPr indent="-228600" lvl="0" marL="228600" rtl="0" algn="just">
              <a:lnSpc>
                <a:spcPct val="90000"/>
              </a:lnSpc>
              <a:spcBef>
                <a:spcPts val="0"/>
              </a:spcBef>
              <a:spcAft>
                <a:spcPts val="0"/>
              </a:spcAft>
              <a:buClr>
                <a:schemeClr val="dk1"/>
              </a:buClr>
              <a:buSzPts val="2400"/>
              <a:buChar char="•"/>
            </a:pPr>
            <a:r>
              <a:rPr lang="en-US" sz="2400">
                <a:latin typeface="Arial"/>
                <a:ea typeface="Arial"/>
                <a:cs typeface="Arial"/>
                <a:sym typeface="Arial"/>
              </a:rPr>
              <a:t>প্রতিটি বুথে প্রয়োজনীয় বিদ্যুতের ব্যবস্থা বাধ্যতামূলক</a:t>
            </a:r>
            <a:endParaRPr/>
          </a:p>
          <a:p>
            <a:pPr indent="-76200" lvl="0" marL="228600" rtl="0" algn="just">
              <a:lnSpc>
                <a:spcPct val="90000"/>
              </a:lnSpc>
              <a:spcBef>
                <a:spcPts val="1000"/>
              </a:spcBef>
              <a:spcAft>
                <a:spcPts val="0"/>
              </a:spcAft>
              <a:buClr>
                <a:schemeClr val="dk1"/>
              </a:buClr>
              <a:buSzPts val="2400"/>
              <a:buNone/>
            </a:pPr>
            <a:r>
              <a:t/>
            </a:r>
            <a:endParaRPr sz="2400">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2400"/>
              <a:buChar char="•"/>
            </a:pPr>
            <a:r>
              <a:rPr lang="en-US" sz="2400">
                <a:solidFill>
                  <a:srgbClr val="C00000"/>
                </a:solidFill>
                <a:latin typeface="Arial"/>
                <a:ea typeface="Arial"/>
                <a:cs typeface="Arial"/>
                <a:sym typeface="Arial"/>
              </a:rPr>
              <a:t>ভোটিং কম্পার্টমেন্টের ঠিক ওপরে অথবা সামনে উচ্চ ভোল্টেজের কোনো incandescent bulbs/ টিউবলাইট থাকবে না।</a:t>
            </a:r>
            <a:endParaRPr/>
          </a:p>
          <a:p>
            <a:pPr indent="-76200" lvl="0" marL="228600" rtl="0" algn="just">
              <a:lnSpc>
                <a:spcPct val="90000"/>
              </a:lnSpc>
              <a:spcBef>
                <a:spcPts val="1000"/>
              </a:spcBef>
              <a:spcAft>
                <a:spcPts val="0"/>
              </a:spcAft>
              <a:buClr>
                <a:schemeClr val="dk1"/>
              </a:buClr>
              <a:buSzPts val="2400"/>
              <a:buNone/>
            </a:pPr>
            <a:r>
              <a:t/>
            </a:r>
            <a:endParaRPr sz="2400">
              <a:latin typeface="Arial"/>
              <a:ea typeface="Arial"/>
              <a:cs typeface="Arial"/>
              <a:sym typeface="Arial"/>
            </a:endParaRPr>
          </a:p>
          <a:p>
            <a:pPr indent="-228600" lvl="0" marL="228600" rtl="0" algn="just">
              <a:lnSpc>
                <a:spcPct val="90000"/>
              </a:lnSpc>
              <a:spcBef>
                <a:spcPts val="1000"/>
              </a:spcBef>
              <a:spcAft>
                <a:spcPts val="0"/>
              </a:spcAft>
              <a:buClr>
                <a:schemeClr val="dk1"/>
              </a:buClr>
              <a:buSzPts val="2400"/>
              <a:buChar char="•"/>
            </a:pPr>
            <a:r>
              <a:rPr lang="en-US" sz="2400">
                <a:latin typeface="Arial"/>
                <a:ea typeface="Arial"/>
                <a:cs typeface="Arial"/>
                <a:sym typeface="Arial"/>
              </a:rPr>
              <a:t>ভোটিং কম্পার্টমেন্ট এমন ভাবে স্থাপন করতে হবে যেন সেখানে যথেষ্ট আলো পৌঁছয় (অথচ সরাসরি আলো পড়বে না), গোপনীয়তা লঙ্ঘন না ঘটে এবং ভোটিং কম্পার্টমেন্ট যেন কোনো জানালা বা দরজার পাশে না স্থাপন করা হয়।</a:t>
            </a:r>
            <a:endParaRPr/>
          </a:p>
          <a:p>
            <a:pPr indent="-76200" lvl="0" marL="228600" rtl="0" algn="just">
              <a:lnSpc>
                <a:spcPct val="90000"/>
              </a:lnSpc>
              <a:spcBef>
                <a:spcPts val="1000"/>
              </a:spcBef>
              <a:spcAft>
                <a:spcPts val="0"/>
              </a:spcAft>
              <a:buClr>
                <a:schemeClr val="dk1"/>
              </a:buClr>
              <a:buSzPts val="2400"/>
              <a:buNone/>
            </a:pPr>
            <a:r>
              <a:t/>
            </a:r>
            <a:endParaRPr sz="2400">
              <a:latin typeface="Arial"/>
              <a:ea typeface="Arial"/>
              <a:cs typeface="Arial"/>
              <a:sym typeface="Arial"/>
            </a:endParaRPr>
          </a:p>
          <a:p>
            <a:pPr indent="-228600" lvl="0" marL="228600" rtl="0" algn="just">
              <a:lnSpc>
                <a:spcPct val="90000"/>
              </a:lnSpc>
              <a:spcBef>
                <a:spcPts val="1000"/>
              </a:spcBef>
              <a:spcAft>
                <a:spcPts val="0"/>
              </a:spcAft>
              <a:buClr>
                <a:schemeClr val="dk1"/>
              </a:buClr>
              <a:buSzPts val="2400"/>
              <a:buChar char="•"/>
            </a:pPr>
            <a:r>
              <a:rPr lang="en-US" sz="2400">
                <a:latin typeface="Arial"/>
                <a:ea typeface="Arial"/>
                <a:cs typeface="Arial"/>
                <a:sym typeface="Arial"/>
              </a:rPr>
              <a:t>টেবিলের উচ্চতা এমন হওয়া উচিত যে হুইল চেয়ারে বসে থাকা ব্যক্তি ব্যালট ইউনিটের বোতাম টিপতে পারে </a:t>
            </a:r>
            <a:endParaRPr/>
          </a:p>
          <a:p>
            <a:pPr indent="-76200" lvl="0" marL="228600" rtl="0" algn="just">
              <a:lnSpc>
                <a:spcPct val="90000"/>
              </a:lnSpc>
              <a:spcBef>
                <a:spcPts val="1000"/>
              </a:spcBef>
              <a:spcAft>
                <a:spcPts val="0"/>
              </a:spcAft>
              <a:buClr>
                <a:schemeClr val="dk1"/>
              </a:buClr>
              <a:buSzPts val="2400"/>
              <a:buNone/>
            </a:pPr>
            <a:r>
              <a:t/>
            </a:r>
            <a:endParaRPr sz="2400"/>
          </a:p>
          <a:p>
            <a:pPr indent="-76200" lvl="0" marL="228600" rtl="0" algn="just">
              <a:lnSpc>
                <a:spcPct val="90000"/>
              </a:lnSpc>
              <a:spcBef>
                <a:spcPts val="1000"/>
              </a:spcBef>
              <a:spcAft>
                <a:spcPts val="0"/>
              </a:spcAft>
              <a:buClr>
                <a:schemeClr val="dk1"/>
              </a:buClr>
              <a:buSzPts val="2400"/>
              <a:buNone/>
            </a:pPr>
            <a:r>
              <a:t/>
            </a:r>
            <a:endParaRPr sz="2400"/>
          </a:p>
          <a:p>
            <a:pPr indent="-76200" lvl="0" marL="228600" rtl="0" algn="l">
              <a:lnSpc>
                <a:spcPct val="90000"/>
              </a:lnSpc>
              <a:spcBef>
                <a:spcPts val="1000"/>
              </a:spcBef>
              <a:spcAft>
                <a:spcPts val="0"/>
              </a:spcAft>
              <a:buClr>
                <a:schemeClr val="dk1"/>
              </a:buClr>
              <a:buSzPts val="2400"/>
              <a:buNone/>
            </a:pPr>
            <a:r>
              <a:t/>
            </a:r>
            <a:endParaRPr sz="24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CC2E5"/>
        </a:solidFill>
      </p:bgPr>
    </p:bg>
    <p:spTree>
      <p:nvGrpSpPr>
        <p:cNvPr id="924" name="Shape 924"/>
        <p:cNvGrpSpPr/>
        <p:nvPr/>
      </p:nvGrpSpPr>
      <p:grpSpPr>
        <a:xfrm>
          <a:off x="0" y="0"/>
          <a:ext cx="0" cy="0"/>
          <a:chOff x="0" y="0"/>
          <a:chExt cx="0" cy="0"/>
        </a:xfrm>
      </p:grpSpPr>
      <p:pic>
        <p:nvPicPr>
          <p:cNvPr id="925" name="Google Shape;925;p33"/>
          <p:cNvPicPr preferRelativeResize="0"/>
          <p:nvPr/>
        </p:nvPicPr>
        <p:blipFill rotWithShape="1">
          <a:blip r:embed="rId3">
            <a:alphaModFix/>
          </a:blip>
          <a:srcRect b="0" l="0" r="0" t="0"/>
          <a:stretch/>
        </p:blipFill>
        <p:spPr>
          <a:xfrm>
            <a:off x="1524000" y="95250"/>
            <a:ext cx="4857750" cy="4572000"/>
          </a:xfrm>
          <a:prstGeom prst="rect">
            <a:avLst/>
          </a:prstGeom>
          <a:solidFill>
            <a:srgbClr val="FFFF00"/>
          </a:solidFill>
          <a:ln>
            <a:noFill/>
          </a:ln>
        </p:spPr>
      </p:pic>
      <p:pic>
        <p:nvPicPr>
          <p:cNvPr id="926" name="Google Shape;926;p33"/>
          <p:cNvPicPr preferRelativeResize="0"/>
          <p:nvPr/>
        </p:nvPicPr>
        <p:blipFill rotWithShape="1">
          <a:blip r:embed="rId4">
            <a:alphaModFix/>
          </a:blip>
          <a:srcRect b="4353" l="3160" r="2061" t="0"/>
          <a:stretch/>
        </p:blipFill>
        <p:spPr>
          <a:xfrm>
            <a:off x="6477000" y="2952752"/>
            <a:ext cx="4191000" cy="3714749"/>
          </a:xfrm>
          <a:prstGeom prst="rect">
            <a:avLst/>
          </a:prstGeom>
          <a:noFill/>
          <a:ln>
            <a:noFill/>
          </a:ln>
        </p:spPr>
      </p:pic>
      <p:sp>
        <p:nvSpPr>
          <p:cNvPr id="927" name="Google Shape;927;p33"/>
          <p:cNvSpPr txBox="1"/>
          <p:nvPr/>
        </p:nvSpPr>
        <p:spPr>
          <a:xfrm>
            <a:off x="6767815" y="811590"/>
            <a:ext cx="3352800"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2400">
                <a:solidFill>
                  <a:srgbClr val="C00000"/>
                </a:solidFill>
                <a:latin typeface="Calibri"/>
                <a:ea typeface="Calibri"/>
                <a:cs typeface="Calibri"/>
                <a:sym typeface="Calibri"/>
              </a:rPr>
              <a:t>Write PS name, number and other details in the signage of Voting compartment </a:t>
            </a:r>
            <a:endParaRPr/>
          </a:p>
        </p:txBody>
      </p:sp>
      <p:pic>
        <p:nvPicPr>
          <p:cNvPr id="928" name="Google Shape;928;p33"/>
          <p:cNvPicPr preferRelativeResize="0"/>
          <p:nvPr/>
        </p:nvPicPr>
        <p:blipFill rotWithShape="1">
          <a:blip r:embed="rId5">
            <a:alphaModFix/>
          </a:blip>
          <a:srcRect b="0" l="27014" r="0" t="0"/>
          <a:stretch/>
        </p:blipFill>
        <p:spPr>
          <a:xfrm>
            <a:off x="3754740" y="4885672"/>
            <a:ext cx="2094372" cy="1679720"/>
          </a:xfrm>
          <a:prstGeom prst="rect">
            <a:avLst/>
          </a:prstGeom>
          <a:noFill/>
          <a:ln>
            <a:noFill/>
          </a:ln>
        </p:spPr>
      </p:pic>
      <p:cxnSp>
        <p:nvCxnSpPr>
          <p:cNvPr id="929" name="Google Shape;929;p33"/>
          <p:cNvCxnSpPr/>
          <p:nvPr/>
        </p:nvCxnSpPr>
        <p:spPr>
          <a:xfrm>
            <a:off x="3316224" y="2509266"/>
            <a:ext cx="1755648" cy="2867406"/>
          </a:xfrm>
          <a:prstGeom prst="straightConnector1">
            <a:avLst/>
          </a:prstGeom>
          <a:noFill/>
          <a:ln cap="flat" cmpd="sng" w="9525">
            <a:solidFill>
              <a:schemeClr val="accent1"/>
            </a:solidFill>
            <a:prstDash val="solid"/>
            <a:miter lim="800000"/>
            <a:headEnd len="sm" w="sm" type="none"/>
            <a:tailEnd len="med" w="med" type="triangle"/>
          </a:ln>
        </p:spPr>
      </p:cxnSp>
      <p:sp>
        <p:nvSpPr>
          <p:cNvPr id="930" name="Google Shape;930;p33"/>
          <p:cNvSpPr txBox="1"/>
          <p:nvPr/>
        </p:nvSpPr>
        <p:spPr>
          <a:xfrm>
            <a:off x="1524000" y="5193792"/>
            <a:ext cx="2066544"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800">
                <a:solidFill>
                  <a:srgbClr val="C00000"/>
                </a:solidFill>
                <a:latin typeface="Calibri"/>
                <a:ea typeface="Calibri"/>
                <a:cs typeface="Calibri"/>
                <a:sym typeface="Calibri"/>
              </a:rPr>
              <a:t>Position of BU and VVPAT in voting compartment</a:t>
            </a:r>
            <a:endParaRPr b="1" i="1" sz="1800">
              <a:solidFill>
                <a:srgbClr val="C00000"/>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pic>
        <p:nvPicPr>
          <p:cNvPr descr="C:\Users\RAVI\Desktop\VVPAT PICS M3\DSC_4630.JPG" id="935" name="Google Shape;935;p34"/>
          <p:cNvPicPr preferRelativeResize="0"/>
          <p:nvPr/>
        </p:nvPicPr>
        <p:blipFill rotWithShape="1">
          <a:blip r:embed="rId3">
            <a:alphaModFix/>
          </a:blip>
          <a:srcRect b="0" l="0" r="0" t="0"/>
          <a:stretch/>
        </p:blipFill>
        <p:spPr>
          <a:xfrm>
            <a:off x="1524002" y="381000"/>
            <a:ext cx="9143999" cy="6286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sp>
        <p:nvSpPr>
          <p:cNvPr id="940" name="Google Shape;940;p35"/>
          <p:cNvSpPr txBox="1"/>
          <p:nvPr>
            <p:ph type="title"/>
          </p:nvPr>
        </p:nvSpPr>
        <p:spPr>
          <a:xfrm>
            <a:off x="0" y="150169"/>
            <a:ext cx="12192000" cy="472911"/>
          </a:xfrm>
          <a:prstGeom prst="rect">
            <a:avLst/>
          </a:prstGeom>
          <a:solidFill>
            <a:srgbClr val="FFFF00"/>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70C0"/>
              </a:buClr>
              <a:buSzPts val="2800"/>
              <a:buFont typeface="Arial"/>
              <a:buNone/>
            </a:pPr>
            <a:r>
              <a:rPr b="1" lang="en-US" sz="2800">
                <a:solidFill>
                  <a:srgbClr val="0070C0"/>
                </a:solidFill>
                <a:latin typeface="Arial"/>
                <a:ea typeface="Arial"/>
                <a:cs typeface="Arial"/>
                <a:sym typeface="Arial"/>
              </a:rPr>
              <a:t>ভিডিও ক্যামেরা</a:t>
            </a:r>
            <a:endParaRPr sz="2800">
              <a:solidFill>
                <a:srgbClr val="0070C0"/>
              </a:solidFill>
              <a:latin typeface="Arial"/>
              <a:ea typeface="Arial"/>
              <a:cs typeface="Arial"/>
              <a:sym typeface="Arial"/>
            </a:endParaRPr>
          </a:p>
        </p:txBody>
      </p:sp>
      <p:sp>
        <p:nvSpPr>
          <p:cNvPr id="941" name="Google Shape;941;p35"/>
          <p:cNvSpPr txBox="1"/>
          <p:nvPr>
            <p:ph idx="1" type="body"/>
          </p:nvPr>
        </p:nvSpPr>
        <p:spPr>
          <a:xfrm>
            <a:off x="266700" y="824940"/>
            <a:ext cx="11658600" cy="5147493"/>
          </a:xfrm>
          <a:prstGeom prst="rect">
            <a:avLst/>
          </a:prstGeom>
          <a:noFill/>
          <a:ln>
            <a:noFill/>
          </a:ln>
        </p:spPr>
        <p:txBody>
          <a:bodyPr anchorCtr="0" anchor="t" bIns="45700" lIns="91425" spcFirstLastPara="1" rIns="91425" wrap="square" tIns="45700">
            <a:noAutofit/>
          </a:bodyPr>
          <a:lstStyle/>
          <a:p>
            <a:pPr indent="-228600" lvl="0" marL="228600" rtl="0" algn="just">
              <a:lnSpc>
                <a:spcPct val="90000"/>
              </a:lnSpc>
              <a:spcBef>
                <a:spcPts val="0"/>
              </a:spcBef>
              <a:spcAft>
                <a:spcPts val="0"/>
              </a:spcAft>
              <a:buClr>
                <a:schemeClr val="dk1"/>
              </a:buClr>
              <a:buSzPts val="2800"/>
              <a:buChar char="•"/>
            </a:pPr>
            <a:r>
              <a:rPr lang="en-US">
                <a:latin typeface="Arial"/>
                <a:ea typeface="Arial"/>
                <a:cs typeface="Arial"/>
                <a:sym typeface="Arial"/>
              </a:rPr>
              <a:t>একজন ভিডিওগ্রাফার একটি নির্দিষ্ট বুথের সাথে (DC তে P-1 day থেকে) যুক্ত থাকবেন। তিনি ভোট কর্মীদের সাথে এক সাথেই চলাফেরা করবেন।</a:t>
            </a:r>
            <a:endParaRPr/>
          </a:p>
          <a:p>
            <a:pPr indent="-228600" lvl="0" marL="228600" rtl="0" algn="just">
              <a:lnSpc>
                <a:spcPct val="90000"/>
              </a:lnSpc>
              <a:spcBef>
                <a:spcPts val="1000"/>
              </a:spcBef>
              <a:spcAft>
                <a:spcPts val="0"/>
              </a:spcAft>
              <a:buClr>
                <a:srgbClr val="C00000"/>
              </a:buClr>
              <a:buSzPts val="2800"/>
              <a:buChar char="•"/>
            </a:pPr>
            <a:r>
              <a:rPr lang="en-US">
                <a:solidFill>
                  <a:srgbClr val="C00000"/>
                </a:solidFill>
                <a:latin typeface="Arial"/>
                <a:ea typeface="Arial"/>
                <a:cs typeface="Arial"/>
                <a:sym typeface="Arial"/>
              </a:rPr>
              <a:t>তিনি Form 17Aর ক্রম অনুসারে ভোটারদের ছবি/ভিডিও তুলবেন এবং একটি লগ শিট তৈরি করে রাখবেন যেটি প্রিসাইডিং অফিসারকে কাউন্টার সাইন করে দিতে হবে। তিনি নিম্নোক্ত ঘটনা বা জিনিষগুলির ছবি তুলবেন</a:t>
            </a:r>
            <a:endParaRPr/>
          </a:p>
          <a:p>
            <a:pPr indent="-228600" lvl="0" marL="228600" rtl="0" algn="just">
              <a:lnSpc>
                <a:spcPct val="90000"/>
              </a:lnSpc>
              <a:spcBef>
                <a:spcPts val="1000"/>
              </a:spcBef>
              <a:spcAft>
                <a:spcPts val="0"/>
              </a:spcAft>
              <a:buClr>
                <a:schemeClr val="dk1"/>
              </a:buClr>
              <a:buSzPts val="2800"/>
              <a:buChar char="•"/>
            </a:pPr>
            <a:r>
              <a:rPr lang="en-US">
                <a:latin typeface="Arial"/>
                <a:ea typeface="Arial"/>
                <a:cs typeface="Arial"/>
                <a:sym typeface="Arial"/>
              </a:rPr>
              <a:t>মক পোল এবং সেখানে পোলিং এজেন্টদের উপস্থিতি। এছাড়া ভোটের আগে EVM/VVPAT  প্রস্তত করা (অন্তত পক্ষে তিনটি ছবি)</a:t>
            </a:r>
            <a:endParaRPr/>
          </a:p>
          <a:p>
            <a:pPr indent="-228600" lvl="0" marL="228600" rtl="0" algn="just">
              <a:lnSpc>
                <a:spcPct val="90000"/>
              </a:lnSpc>
              <a:spcBef>
                <a:spcPts val="1000"/>
              </a:spcBef>
              <a:spcAft>
                <a:spcPts val="0"/>
              </a:spcAft>
              <a:buClr>
                <a:srgbClr val="C00000"/>
              </a:buClr>
              <a:buSzPts val="2800"/>
              <a:buChar char="•"/>
            </a:pPr>
            <a:r>
              <a:rPr lang="en-US">
                <a:solidFill>
                  <a:srgbClr val="C00000"/>
                </a:solidFill>
                <a:latin typeface="Arial"/>
                <a:ea typeface="Arial"/>
                <a:cs typeface="Arial"/>
                <a:sym typeface="Arial"/>
              </a:rPr>
              <a:t>ভোট শুরু হওয়ার আগে পোলিং এজেন্টদের উপস্থিতি এবং তারপর প্রতি ঘণ্টায় তাদের উপস্থিতি</a:t>
            </a:r>
            <a:endParaRPr/>
          </a:p>
          <a:p>
            <a:pPr indent="-228600" lvl="0" marL="228600" rtl="0" algn="just">
              <a:lnSpc>
                <a:spcPct val="90000"/>
              </a:lnSpc>
              <a:spcBef>
                <a:spcPts val="1000"/>
              </a:spcBef>
              <a:spcAft>
                <a:spcPts val="0"/>
              </a:spcAft>
              <a:buClr>
                <a:schemeClr val="dk1"/>
              </a:buClr>
              <a:buSzPts val="2800"/>
              <a:buChar char="•"/>
            </a:pPr>
            <a:r>
              <a:rPr lang="en-US">
                <a:latin typeface="Arial"/>
                <a:ea typeface="Arial"/>
                <a:cs typeface="Arial"/>
                <a:sym typeface="Arial"/>
              </a:rPr>
              <a:t>নির্বাচকের হাতে অমোচনীয় কালি লাগানোর মুহূর্তের ছবি।</a:t>
            </a:r>
            <a:endParaRPr/>
          </a:p>
          <a:p>
            <a:pPr indent="-228600" lvl="0" marL="228600" rtl="0" algn="just">
              <a:lnSpc>
                <a:spcPct val="90000"/>
              </a:lnSpc>
              <a:spcBef>
                <a:spcPts val="1000"/>
              </a:spcBef>
              <a:spcAft>
                <a:spcPts val="0"/>
              </a:spcAft>
              <a:buClr>
                <a:srgbClr val="C00000"/>
              </a:buClr>
              <a:buSzPts val="2800"/>
              <a:buChar char="•"/>
            </a:pPr>
            <a:r>
              <a:rPr lang="en-US">
                <a:solidFill>
                  <a:srgbClr val="C00000"/>
                </a:solidFill>
                <a:latin typeface="Arial"/>
                <a:ea typeface="Arial"/>
                <a:cs typeface="Arial"/>
                <a:sym typeface="Arial"/>
              </a:rPr>
              <a:t>তিনটি আলাদা কোণ থেকে ভোটিং কম্পার্টমেন্টের ছবি (সাথে ব্যাকগ্রাউন্ডের তিনটি ছবি)</a:t>
            </a:r>
            <a:endParaRPr/>
          </a:p>
          <a:p>
            <a:pPr indent="-228600" lvl="0" marL="228600" rtl="0" algn="just">
              <a:lnSpc>
                <a:spcPct val="90000"/>
              </a:lnSpc>
              <a:spcBef>
                <a:spcPts val="1000"/>
              </a:spcBef>
              <a:spcAft>
                <a:spcPts val="0"/>
              </a:spcAft>
              <a:buClr>
                <a:schemeClr val="dk1"/>
              </a:buClr>
              <a:buSzPts val="2800"/>
              <a:buChar char="•"/>
            </a:pPr>
            <a:r>
              <a:rPr lang="en-US">
                <a:latin typeface="Arial"/>
                <a:ea typeface="Arial"/>
                <a:cs typeface="Arial"/>
                <a:sym typeface="Arial"/>
              </a:rPr>
              <a:t>ASD তালিকার কোনো ভোটার, চ্যালেঞ্জড ভোট, টেন্ডার ভোট - ভোটারের ভোট</a:t>
            </a:r>
            <a:endParaRPr sz="2200">
              <a:latin typeface="Arial"/>
              <a:ea typeface="Arial"/>
              <a:cs typeface="Arial"/>
              <a:sym typeface="Arial"/>
            </a:endParaRPr>
          </a:p>
          <a:p>
            <a:pPr indent="-88900" lvl="0" marL="228600" rtl="0" algn="l">
              <a:lnSpc>
                <a:spcPct val="90000"/>
              </a:lnSpc>
              <a:spcBef>
                <a:spcPts val="1000"/>
              </a:spcBef>
              <a:spcAft>
                <a:spcPts val="0"/>
              </a:spcAft>
              <a:buClr>
                <a:schemeClr val="dk1"/>
              </a:buClr>
              <a:buSzPts val="2200"/>
              <a:buNone/>
            </a:pPr>
            <a:r>
              <a:t/>
            </a:r>
            <a:endParaRPr sz="2200">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sp>
        <p:nvSpPr>
          <p:cNvPr id="946" name="Google Shape;946;p36"/>
          <p:cNvSpPr txBox="1"/>
          <p:nvPr>
            <p:ph idx="1" type="body"/>
          </p:nvPr>
        </p:nvSpPr>
        <p:spPr>
          <a:xfrm>
            <a:off x="1981200" y="857232"/>
            <a:ext cx="8229600" cy="5786478"/>
          </a:xfrm>
          <a:prstGeom prst="rect">
            <a:avLst/>
          </a:prstGeom>
          <a:noFill/>
          <a:ln>
            <a:noFill/>
          </a:ln>
        </p:spPr>
        <p:txBody>
          <a:bodyPr anchorCtr="0" anchor="t" bIns="45700" lIns="91425" spcFirstLastPara="1" rIns="91425" wrap="square" tIns="45700">
            <a:normAutofit/>
          </a:bodyPr>
          <a:lstStyle/>
          <a:p>
            <a:pPr indent="-50800" lvl="0" marL="228600" rtl="0" algn="just">
              <a:lnSpc>
                <a:spcPct val="90000"/>
              </a:lnSpc>
              <a:spcBef>
                <a:spcPts val="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sp>
        <p:nvSpPr>
          <p:cNvPr id="947" name="Google Shape;947;p36"/>
          <p:cNvSpPr/>
          <p:nvPr/>
        </p:nvSpPr>
        <p:spPr>
          <a:xfrm>
            <a:off x="295835" y="476673"/>
            <a:ext cx="11658600" cy="5078313"/>
          </a:xfrm>
          <a:prstGeom prst="rect">
            <a:avLst/>
          </a:prstGeom>
          <a:noFill/>
          <a:ln>
            <a:noFill/>
          </a:ln>
        </p:spPr>
        <p:txBody>
          <a:bodyPr anchorCtr="0" anchor="t" bIns="45700" lIns="91425" spcFirstLastPara="1" rIns="91425" wrap="square" tIns="45700">
            <a:spAutoFit/>
          </a:bodyPr>
          <a:lstStyle/>
          <a:p>
            <a:pPr indent="-457200" lvl="0" marL="457200" marR="0" rtl="0" algn="just">
              <a:spcBef>
                <a:spcPts val="0"/>
              </a:spcBef>
              <a:spcAft>
                <a:spcPts val="0"/>
              </a:spcAft>
              <a:buClr>
                <a:srgbClr val="000000"/>
              </a:buClr>
              <a:buSzPts val="3600"/>
              <a:buFont typeface="Arial"/>
              <a:buChar char="•"/>
            </a:pPr>
            <a:r>
              <a:rPr lang="en-US" sz="3600">
                <a:solidFill>
                  <a:srgbClr val="000000"/>
                </a:solidFill>
                <a:latin typeface="Arial"/>
                <a:ea typeface="Arial"/>
                <a:cs typeface="Arial"/>
                <a:sym typeface="Arial"/>
              </a:rPr>
              <a:t>ভোটগ্রহণ কেন্দ্রের বাইরে ভোটারদের লাইন- ভোট চলাকালীন এবং ভোটের শেষে।</a:t>
            </a:r>
            <a:endParaRPr/>
          </a:p>
          <a:p>
            <a:pPr indent="-457200" lvl="0" marL="457200" marR="0" rtl="0" algn="just">
              <a:spcBef>
                <a:spcPts val="0"/>
              </a:spcBef>
              <a:spcAft>
                <a:spcPts val="0"/>
              </a:spcAft>
              <a:buClr>
                <a:srgbClr val="C00000"/>
              </a:buClr>
              <a:buSzPts val="3600"/>
              <a:buFont typeface="Arial"/>
              <a:buChar char="•"/>
            </a:pPr>
            <a:r>
              <a:rPr lang="en-US" sz="3600">
                <a:solidFill>
                  <a:srgbClr val="C00000"/>
                </a:solidFill>
                <a:latin typeface="Arial"/>
                <a:ea typeface="Arial"/>
                <a:cs typeface="Arial"/>
                <a:sym typeface="Arial"/>
              </a:rPr>
              <a:t>ভোট শেষ হওয়ার সময়ে লাইনে দাঁড়ানো শেষ ভোটারের ছবি</a:t>
            </a:r>
            <a:endParaRPr/>
          </a:p>
          <a:p>
            <a:pPr indent="-457200" lvl="0" marL="457200" marR="0" rtl="0" algn="just">
              <a:spcBef>
                <a:spcPts val="0"/>
              </a:spcBef>
              <a:spcAft>
                <a:spcPts val="0"/>
              </a:spcAft>
              <a:buClr>
                <a:srgbClr val="000000"/>
              </a:buClr>
              <a:buSzPts val="3600"/>
              <a:buFont typeface="Arial"/>
              <a:buChar char="•"/>
            </a:pPr>
            <a:r>
              <a:rPr lang="en-US" sz="3600">
                <a:solidFill>
                  <a:srgbClr val="000000"/>
                </a:solidFill>
                <a:latin typeface="Arial"/>
                <a:ea typeface="Arial"/>
                <a:cs typeface="Arial"/>
                <a:sym typeface="Arial"/>
              </a:rPr>
              <a:t>EVM পরিবর্তন কিংবা কোনো অপ্রীতিকর ঘটনা</a:t>
            </a:r>
            <a:endParaRPr/>
          </a:p>
          <a:p>
            <a:pPr indent="-457200" lvl="0" marL="457200" marR="0" rtl="0" algn="just">
              <a:spcBef>
                <a:spcPts val="0"/>
              </a:spcBef>
              <a:spcAft>
                <a:spcPts val="0"/>
              </a:spcAft>
              <a:buClr>
                <a:srgbClr val="C00000"/>
              </a:buClr>
              <a:buSzPts val="3600"/>
              <a:buFont typeface="Arial"/>
              <a:buChar char="•"/>
            </a:pPr>
            <a:r>
              <a:rPr lang="en-US" sz="3600">
                <a:solidFill>
                  <a:srgbClr val="C00000"/>
                </a:solidFill>
                <a:latin typeface="Arial"/>
                <a:ea typeface="Arial"/>
                <a:cs typeface="Arial"/>
                <a:sym typeface="Arial"/>
              </a:rPr>
              <a:t>ভোটের গোপনীয়তা লঙ্ঘন করে ভিডিওগ্রাফি নয়।</a:t>
            </a:r>
            <a:endParaRPr/>
          </a:p>
          <a:p>
            <a:pPr indent="-457200" lvl="0" marL="457200" marR="0" rtl="0" algn="just">
              <a:spcBef>
                <a:spcPts val="0"/>
              </a:spcBef>
              <a:spcAft>
                <a:spcPts val="0"/>
              </a:spcAft>
              <a:buClr>
                <a:srgbClr val="000000"/>
              </a:buClr>
              <a:buSzPts val="3600"/>
              <a:buFont typeface="Arial"/>
              <a:buChar char="•"/>
            </a:pPr>
            <a:r>
              <a:rPr lang="en-US" sz="3600">
                <a:solidFill>
                  <a:srgbClr val="000000"/>
                </a:solidFill>
                <a:latin typeface="Arial"/>
                <a:ea typeface="Arial"/>
                <a:cs typeface="Arial"/>
                <a:sym typeface="Arial"/>
              </a:rPr>
              <a:t>ভোট শেষ হয়ে গেলে প্রিসাইডিং অফিসার ভিডিওগ্রাফারের জমা দেওয়া পুরন করা এবং স্বাক্ষরিত লগ শিট তার কাছে থাকা NON STATUTORY খামে ঢুকিয়ে রাখবেন। সেটি তিনি RC  তে জমা দেবেন।</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sp>
        <p:nvSpPr>
          <p:cNvPr id="952" name="Google Shape;952;p37"/>
          <p:cNvSpPr txBox="1"/>
          <p:nvPr>
            <p:ph type="title"/>
          </p:nvPr>
        </p:nvSpPr>
        <p:spPr>
          <a:xfrm>
            <a:off x="0" y="125098"/>
            <a:ext cx="12192000" cy="486031"/>
          </a:xfrm>
          <a:prstGeom prst="rect">
            <a:avLst/>
          </a:prstGeom>
          <a:solidFill>
            <a:srgbClr val="FFFF00"/>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70C0"/>
              </a:buClr>
              <a:buSzPts val="2800"/>
              <a:buFont typeface="Arial"/>
              <a:buNone/>
            </a:pPr>
            <a:r>
              <a:rPr b="1" lang="en-US" sz="2800">
                <a:solidFill>
                  <a:srgbClr val="0070C0"/>
                </a:solidFill>
                <a:latin typeface="Arial"/>
                <a:ea typeface="Arial"/>
                <a:cs typeface="Arial"/>
                <a:sym typeface="Arial"/>
              </a:rPr>
              <a:t>WEBCASTING সম্পর্কিত নির্দেশিকা সমূহ </a:t>
            </a:r>
            <a:endParaRPr sz="1500">
              <a:latin typeface="Arial"/>
              <a:ea typeface="Arial"/>
              <a:cs typeface="Arial"/>
              <a:sym typeface="Arial"/>
            </a:endParaRPr>
          </a:p>
        </p:txBody>
      </p:sp>
      <p:sp>
        <p:nvSpPr>
          <p:cNvPr id="953" name="Google Shape;953;p37"/>
          <p:cNvSpPr txBox="1"/>
          <p:nvPr>
            <p:ph idx="1" type="body"/>
          </p:nvPr>
        </p:nvSpPr>
        <p:spPr>
          <a:xfrm>
            <a:off x="161365" y="722216"/>
            <a:ext cx="11752729" cy="5826866"/>
          </a:xfrm>
          <a:prstGeom prst="rect">
            <a:avLst/>
          </a:prstGeom>
          <a:noFill/>
          <a:ln>
            <a:noFill/>
          </a:ln>
        </p:spPr>
        <p:txBody>
          <a:bodyPr anchorCtr="0" anchor="t" bIns="45700" lIns="91425" spcFirstLastPara="1" rIns="91425" wrap="square" tIns="45700">
            <a:noAutofit/>
          </a:bodyPr>
          <a:lstStyle/>
          <a:p>
            <a:pPr indent="-228600" lvl="0" marL="228600" rtl="0" algn="just">
              <a:lnSpc>
                <a:spcPct val="90000"/>
              </a:lnSpc>
              <a:spcBef>
                <a:spcPts val="0"/>
              </a:spcBef>
              <a:spcAft>
                <a:spcPts val="0"/>
              </a:spcAft>
              <a:buClr>
                <a:schemeClr val="dk1"/>
              </a:buClr>
              <a:buSzPts val="2300"/>
              <a:buChar char="•"/>
            </a:pPr>
            <a:r>
              <a:rPr lang="en-US" sz="2300">
                <a:latin typeface="Arial"/>
                <a:ea typeface="Arial"/>
                <a:cs typeface="Arial"/>
                <a:sym typeface="Arial"/>
              </a:rPr>
              <a:t>ওয়েব ক্যামেরা মাটি থেকে যথেষ্ট উচ্চতায় স্থাপন করতে হবে (আনুমানিক 7 থেকে 8 ফুট)</a:t>
            </a:r>
            <a:endParaRPr/>
          </a:p>
          <a:p>
            <a:pPr indent="-228600" lvl="0" marL="228600" rtl="0" algn="just">
              <a:lnSpc>
                <a:spcPct val="90000"/>
              </a:lnSpc>
              <a:spcBef>
                <a:spcPts val="0"/>
              </a:spcBef>
              <a:spcAft>
                <a:spcPts val="0"/>
              </a:spcAft>
              <a:buClr>
                <a:srgbClr val="C00000"/>
              </a:buClr>
              <a:buSzPts val="2300"/>
              <a:buChar char="•"/>
            </a:pPr>
            <a:r>
              <a:rPr lang="en-US" sz="2300">
                <a:solidFill>
                  <a:srgbClr val="C00000"/>
                </a:solidFill>
                <a:latin typeface="Arial"/>
                <a:ea typeface="Arial"/>
                <a:cs typeface="Arial"/>
                <a:sym typeface="Arial"/>
              </a:rPr>
              <a:t>সেটি হয় একটি প্ল্যাটফর্মের উপরে স্থাপন করতে হবে নয়তো দেওয়ালের সাথে যুক্ত মজবুত কোনো স্ট্যান্ডে রাখা হবে। সেটি যেন নড়াচড়া না করে অর্থাৎ সেটির অবস্থান যেন নির্দিষ্ট থাকে।</a:t>
            </a:r>
            <a:endParaRPr/>
          </a:p>
          <a:p>
            <a:pPr indent="-82550" lvl="0" marL="228600" rtl="0" algn="just">
              <a:lnSpc>
                <a:spcPct val="90000"/>
              </a:lnSpc>
              <a:spcBef>
                <a:spcPts val="0"/>
              </a:spcBef>
              <a:spcAft>
                <a:spcPts val="0"/>
              </a:spcAft>
              <a:buClr>
                <a:schemeClr val="dk1"/>
              </a:buClr>
              <a:buSzPts val="2300"/>
              <a:buNone/>
            </a:pPr>
            <a:r>
              <a:t/>
            </a:r>
            <a:endParaRPr sz="2300">
              <a:solidFill>
                <a:srgbClr val="C00000"/>
              </a:solidFill>
              <a:latin typeface="Arial"/>
              <a:ea typeface="Arial"/>
              <a:cs typeface="Arial"/>
              <a:sym typeface="Arial"/>
            </a:endParaRPr>
          </a:p>
          <a:p>
            <a:pPr indent="-228600" lvl="0" marL="228600" rtl="0" algn="just">
              <a:lnSpc>
                <a:spcPct val="90000"/>
              </a:lnSpc>
              <a:spcBef>
                <a:spcPts val="0"/>
              </a:spcBef>
              <a:spcAft>
                <a:spcPts val="0"/>
              </a:spcAft>
              <a:buClr>
                <a:schemeClr val="dk1"/>
              </a:buClr>
              <a:buSzPts val="2300"/>
              <a:buChar char="•"/>
            </a:pPr>
            <a:r>
              <a:rPr lang="en-US" sz="2300">
                <a:latin typeface="Arial"/>
                <a:ea typeface="Arial"/>
                <a:cs typeface="Arial"/>
                <a:sym typeface="Arial"/>
              </a:rPr>
              <a:t>ক্যামেরাটির অবস্থান এমনভাবে হবে যেন নিম্নোক্ত ঘটনাবলির ওপরে স্পষ্ট ভাবে নজরদারি এবং সম্প্রসারণ সম্ভব হয়।</a:t>
            </a:r>
            <a:endParaRPr/>
          </a:p>
          <a:p>
            <a:pPr indent="0" lvl="0" marL="0" rtl="0" algn="just">
              <a:lnSpc>
                <a:spcPct val="90000"/>
              </a:lnSpc>
              <a:spcBef>
                <a:spcPts val="0"/>
              </a:spcBef>
              <a:spcAft>
                <a:spcPts val="0"/>
              </a:spcAft>
              <a:buClr>
                <a:schemeClr val="dk1"/>
              </a:buClr>
              <a:buSzPts val="2300"/>
              <a:buNone/>
            </a:pPr>
            <a:r>
              <a:rPr lang="en-US" sz="2300">
                <a:latin typeface="Arial"/>
                <a:ea typeface="Arial"/>
                <a:cs typeface="Arial"/>
                <a:sym typeface="Arial"/>
              </a:rPr>
              <a:t> </a:t>
            </a:r>
            <a:endParaRPr/>
          </a:p>
          <a:p>
            <a:pPr indent="-177800" lvl="4" marL="806450" rtl="0" algn="just">
              <a:lnSpc>
                <a:spcPct val="90000"/>
              </a:lnSpc>
              <a:spcBef>
                <a:spcPts val="0"/>
              </a:spcBef>
              <a:spcAft>
                <a:spcPts val="0"/>
              </a:spcAft>
              <a:buClr>
                <a:schemeClr val="dk1"/>
              </a:buClr>
              <a:buSzPts val="2800"/>
              <a:buChar char="•"/>
            </a:pPr>
            <a:r>
              <a:rPr lang="en-US" sz="2800">
                <a:latin typeface="Arial"/>
                <a:ea typeface="Arial"/>
                <a:cs typeface="Arial"/>
                <a:sym typeface="Arial"/>
              </a:rPr>
              <a:t>পোলিং অফিসার দ্বারা ভোটারের শনাক্তকরণ </a:t>
            </a:r>
            <a:endParaRPr/>
          </a:p>
          <a:p>
            <a:pPr indent="-177800" lvl="4" marL="806450" rtl="0" algn="just">
              <a:lnSpc>
                <a:spcPct val="90000"/>
              </a:lnSpc>
              <a:spcBef>
                <a:spcPts val="0"/>
              </a:spcBef>
              <a:spcAft>
                <a:spcPts val="0"/>
              </a:spcAft>
              <a:buClr>
                <a:srgbClr val="00B050"/>
              </a:buClr>
              <a:buSzPts val="2800"/>
              <a:buChar char="•"/>
            </a:pPr>
            <a:r>
              <a:rPr lang="en-US" sz="2800">
                <a:solidFill>
                  <a:srgbClr val="00B050"/>
                </a:solidFill>
                <a:latin typeface="Arial"/>
                <a:ea typeface="Arial"/>
                <a:cs typeface="Arial"/>
                <a:sym typeface="Arial"/>
              </a:rPr>
              <a:t>ভোটারের আঙ্গুলে অমোচনীয় কালি প্রয়োগ </a:t>
            </a:r>
            <a:endParaRPr/>
          </a:p>
          <a:p>
            <a:pPr indent="-177800" lvl="4" marL="806450" rtl="0" algn="just">
              <a:lnSpc>
                <a:spcPct val="90000"/>
              </a:lnSpc>
              <a:spcBef>
                <a:spcPts val="0"/>
              </a:spcBef>
              <a:spcAft>
                <a:spcPts val="0"/>
              </a:spcAft>
              <a:buClr>
                <a:schemeClr val="dk1"/>
              </a:buClr>
              <a:buSzPts val="2800"/>
              <a:buChar char="•"/>
            </a:pPr>
            <a:r>
              <a:rPr lang="en-US" sz="2800">
                <a:latin typeface="Arial"/>
                <a:ea typeface="Arial"/>
                <a:cs typeface="Arial"/>
                <a:sym typeface="Arial"/>
              </a:rPr>
              <a:t>ভোটারের বিধিবদ্ধ শনাক্তকরণের পরে প্রিসাইডিং অফিসারের কন্ট্রোল</a:t>
            </a:r>
            <a:endParaRPr/>
          </a:p>
          <a:p>
            <a:pPr indent="0" lvl="4" marL="806450" rtl="0" algn="just">
              <a:lnSpc>
                <a:spcPct val="90000"/>
              </a:lnSpc>
              <a:spcBef>
                <a:spcPts val="0"/>
              </a:spcBef>
              <a:spcAft>
                <a:spcPts val="0"/>
              </a:spcAft>
              <a:buClr>
                <a:schemeClr val="dk1"/>
              </a:buClr>
              <a:buSzPts val="2800"/>
              <a:buNone/>
            </a:pPr>
            <a:r>
              <a:rPr lang="en-US" sz="2800">
                <a:latin typeface="Arial"/>
                <a:ea typeface="Arial"/>
                <a:cs typeface="Arial"/>
                <a:sym typeface="Arial"/>
              </a:rPr>
              <a:t>   ইউনিটের বোতামে চাপ </a:t>
            </a:r>
            <a:endParaRPr/>
          </a:p>
          <a:p>
            <a:pPr indent="-177800" lvl="4" marL="806450" rtl="0" algn="just">
              <a:lnSpc>
                <a:spcPct val="90000"/>
              </a:lnSpc>
              <a:spcBef>
                <a:spcPts val="0"/>
              </a:spcBef>
              <a:spcAft>
                <a:spcPts val="0"/>
              </a:spcAft>
              <a:buClr>
                <a:srgbClr val="00B050"/>
              </a:buClr>
              <a:buSzPts val="2800"/>
              <a:buChar char="•"/>
            </a:pPr>
            <a:r>
              <a:rPr lang="en-US" sz="2800">
                <a:solidFill>
                  <a:srgbClr val="00B050"/>
                </a:solidFill>
                <a:latin typeface="Arial"/>
                <a:ea typeface="Arial"/>
                <a:cs typeface="Arial"/>
                <a:sym typeface="Arial"/>
              </a:rPr>
              <a:t>ভোটারের ভোটিং কম্পার্টমেন্টে প্রবেশ, কিন্ত গোপনীয়তা রক্ষার্থে</a:t>
            </a:r>
            <a:endParaRPr/>
          </a:p>
          <a:p>
            <a:pPr indent="0" lvl="4" marL="806450" rtl="0" algn="just">
              <a:lnSpc>
                <a:spcPct val="90000"/>
              </a:lnSpc>
              <a:spcBef>
                <a:spcPts val="0"/>
              </a:spcBef>
              <a:spcAft>
                <a:spcPts val="0"/>
              </a:spcAft>
              <a:buClr>
                <a:srgbClr val="00B050"/>
              </a:buClr>
              <a:buSzPts val="2800"/>
              <a:buNone/>
            </a:pPr>
            <a:r>
              <a:rPr lang="en-US" sz="2800">
                <a:solidFill>
                  <a:srgbClr val="00B050"/>
                </a:solidFill>
                <a:latin typeface="Arial"/>
                <a:ea typeface="Arial"/>
                <a:cs typeface="Arial"/>
                <a:sym typeface="Arial"/>
              </a:rPr>
              <a:t>   ব্যালট ইউনিটের ওপরটা যেন না দেখা যায়। </a:t>
            </a:r>
            <a:endParaRPr/>
          </a:p>
          <a:p>
            <a:pPr indent="-177800" lvl="4" marL="806450" rtl="0" algn="just">
              <a:lnSpc>
                <a:spcPct val="90000"/>
              </a:lnSpc>
              <a:spcBef>
                <a:spcPts val="0"/>
              </a:spcBef>
              <a:spcAft>
                <a:spcPts val="0"/>
              </a:spcAft>
              <a:buClr>
                <a:schemeClr val="dk1"/>
              </a:buClr>
              <a:buSzPts val="2800"/>
              <a:buChar char="•"/>
            </a:pPr>
            <a:r>
              <a:rPr lang="en-US" sz="2800">
                <a:latin typeface="Arial"/>
                <a:ea typeface="Arial"/>
                <a:cs typeface="Arial"/>
                <a:sym typeface="Arial"/>
              </a:rPr>
              <a:t>পোলিং এজেন্টদের উপস্থিতি </a:t>
            </a:r>
            <a:endParaRPr/>
          </a:p>
          <a:p>
            <a:pPr indent="-177800" lvl="4" marL="806450" rtl="0" algn="just">
              <a:lnSpc>
                <a:spcPct val="90000"/>
              </a:lnSpc>
              <a:spcBef>
                <a:spcPts val="0"/>
              </a:spcBef>
              <a:spcAft>
                <a:spcPts val="0"/>
              </a:spcAft>
              <a:buClr>
                <a:srgbClr val="00B050"/>
              </a:buClr>
              <a:buSzPts val="2800"/>
              <a:buChar char="•"/>
            </a:pPr>
            <a:r>
              <a:rPr lang="en-US" sz="2800">
                <a:solidFill>
                  <a:srgbClr val="00B050"/>
                </a:solidFill>
                <a:latin typeface="Arial"/>
                <a:ea typeface="Arial"/>
                <a:cs typeface="Arial"/>
                <a:sym typeface="Arial"/>
              </a:rPr>
              <a:t>ভোটের শেষে লাইনে দাঁড়ানো ভোটারদের শ্লিপ বিলি </a:t>
            </a:r>
            <a:endParaRPr/>
          </a:p>
          <a:p>
            <a:pPr indent="-177800" lvl="4" marL="806450" rtl="0" algn="just">
              <a:lnSpc>
                <a:spcPct val="90000"/>
              </a:lnSpc>
              <a:spcBef>
                <a:spcPts val="0"/>
              </a:spcBef>
              <a:spcAft>
                <a:spcPts val="0"/>
              </a:spcAft>
              <a:buClr>
                <a:schemeClr val="dk1"/>
              </a:buClr>
              <a:buSzPts val="2800"/>
              <a:buChar char="•"/>
            </a:pPr>
            <a:r>
              <a:rPr lang="en-US" sz="2800">
                <a:latin typeface="Arial"/>
                <a:ea typeface="Arial"/>
                <a:cs typeface="Arial"/>
                <a:sym typeface="Arial"/>
              </a:rPr>
              <a:t>ভোট শেষে EVM/VVPAT এর সিলিং এবং এজেন্টদের 17C র অনুলিপি বিলি।</a:t>
            </a:r>
            <a:endParaRPr/>
          </a:p>
          <a:p>
            <a:pPr indent="0" lvl="0" marL="0" rtl="0" algn="just">
              <a:lnSpc>
                <a:spcPct val="90000"/>
              </a:lnSpc>
              <a:spcBef>
                <a:spcPts val="0"/>
              </a:spcBef>
              <a:spcAft>
                <a:spcPts val="0"/>
              </a:spcAft>
              <a:buClr>
                <a:schemeClr val="dk1"/>
              </a:buClr>
              <a:buSzPts val="2300"/>
              <a:buNone/>
            </a:pPr>
            <a:r>
              <a:t/>
            </a:r>
            <a:endParaRPr sz="23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sp>
        <p:nvSpPr>
          <p:cNvPr id="958" name="Google Shape;958;p38"/>
          <p:cNvSpPr txBox="1"/>
          <p:nvPr>
            <p:ph idx="1" type="body"/>
          </p:nvPr>
        </p:nvSpPr>
        <p:spPr>
          <a:xfrm>
            <a:off x="259976" y="307522"/>
            <a:ext cx="11672047" cy="6242955"/>
          </a:xfrm>
          <a:prstGeom prst="rect">
            <a:avLst/>
          </a:prstGeom>
          <a:noFill/>
          <a:ln>
            <a:noFill/>
          </a:ln>
        </p:spPr>
        <p:txBody>
          <a:bodyPr anchorCtr="0" anchor="t" bIns="45700" lIns="91425" spcFirstLastPara="1" rIns="91425" wrap="square" tIns="45700">
            <a:noAutofit/>
          </a:bodyPr>
          <a:lstStyle/>
          <a:p>
            <a:pPr indent="-228600" lvl="0" marL="228600" rtl="0" algn="just">
              <a:lnSpc>
                <a:spcPct val="90000"/>
              </a:lnSpc>
              <a:spcBef>
                <a:spcPts val="0"/>
              </a:spcBef>
              <a:spcAft>
                <a:spcPts val="0"/>
              </a:spcAft>
              <a:buClr>
                <a:schemeClr val="dk1"/>
              </a:buClr>
              <a:buSzPts val="3200"/>
              <a:buChar char="•"/>
            </a:pPr>
            <a:r>
              <a:rPr lang="en-US" sz="3200">
                <a:latin typeface="Arial"/>
                <a:ea typeface="Arial"/>
                <a:cs typeface="Arial"/>
                <a:sym typeface="Arial"/>
              </a:rPr>
              <a:t>RO কে Sector Officer এই মর্মে শংসাপত্র দেবেন যে উপরিউক্ত সমস্ত শর্তগুলি অনুসারে WEBCASTING করা হয়েছে। সেই অনুরূপ জেলা নির্বাচন আধিকারিক রাজ্যের মুখ্য নির্বাচনী আধিকারিককে জানাবেন। এই রিপোর্ট’টি কমিশনে পাঠানো হবে।</a:t>
            </a:r>
            <a:endParaRPr sz="3200">
              <a:latin typeface="Arial"/>
              <a:ea typeface="Arial"/>
              <a:cs typeface="Arial"/>
              <a:sym typeface="Arial"/>
            </a:endParaRPr>
          </a:p>
          <a:p>
            <a:pPr indent="-25400" lvl="0" marL="228600" rtl="0" algn="just">
              <a:lnSpc>
                <a:spcPct val="90000"/>
              </a:lnSpc>
              <a:spcBef>
                <a:spcPts val="1000"/>
              </a:spcBef>
              <a:spcAft>
                <a:spcPts val="0"/>
              </a:spcAft>
              <a:buClr>
                <a:schemeClr val="dk1"/>
              </a:buClr>
              <a:buSzPts val="3200"/>
              <a:buNone/>
            </a:pPr>
            <a:r>
              <a:t/>
            </a:r>
            <a:endParaRPr sz="3200">
              <a:latin typeface="Arial"/>
              <a:ea typeface="Arial"/>
              <a:cs typeface="Arial"/>
              <a:sym typeface="Arial"/>
            </a:endParaRPr>
          </a:p>
          <a:p>
            <a:pPr indent="-228600" lvl="0" marL="228600" rtl="0" algn="just">
              <a:lnSpc>
                <a:spcPct val="90000"/>
              </a:lnSpc>
              <a:spcBef>
                <a:spcPts val="1000"/>
              </a:spcBef>
              <a:spcAft>
                <a:spcPts val="0"/>
              </a:spcAft>
              <a:buClr>
                <a:schemeClr val="dk1"/>
              </a:buClr>
              <a:buSzPts val="3200"/>
              <a:buChar char="•"/>
            </a:pPr>
            <a:r>
              <a:rPr lang="en-US" sz="3200">
                <a:latin typeface="Arial"/>
                <a:ea typeface="Arial"/>
                <a:cs typeface="Arial"/>
                <a:sym typeface="Arial"/>
              </a:rPr>
              <a:t> </a:t>
            </a:r>
            <a:r>
              <a:rPr lang="en-US" sz="3200">
                <a:solidFill>
                  <a:srgbClr val="C00000"/>
                </a:solidFill>
                <a:latin typeface="Arial"/>
                <a:ea typeface="Arial"/>
                <a:cs typeface="Arial"/>
                <a:sym typeface="Arial"/>
              </a:rPr>
              <a:t>RO 30inch *18inch মাপের সাইনেজ তৈরি করবেন যেটিতে fluorescent yellow background এ কালো রঙে লেখা থাকবে YOU ARE UNDER WEB CAMERA/CCTV SURVEILLANCE। এই signageটি ভোটগ্রহণ কেন্দ্রের ভেতরে এবং বাইরের একাধিক জায়গায় সাঁটানো থাকবে।</a:t>
            </a:r>
            <a:endParaRPr sz="3200">
              <a:solidFill>
                <a:srgbClr val="C00000"/>
              </a:solidFill>
              <a:latin typeface="Arial"/>
              <a:ea typeface="Arial"/>
              <a:cs typeface="Arial"/>
              <a:sym typeface="Arial"/>
            </a:endParaRPr>
          </a:p>
          <a:p>
            <a:pPr indent="-25400" lvl="0" marL="228600" rtl="0" algn="just">
              <a:lnSpc>
                <a:spcPct val="90000"/>
              </a:lnSpc>
              <a:spcBef>
                <a:spcPts val="1000"/>
              </a:spcBef>
              <a:spcAft>
                <a:spcPts val="0"/>
              </a:spcAft>
              <a:buClr>
                <a:schemeClr val="dk1"/>
              </a:buClr>
              <a:buSzPts val="3200"/>
              <a:buNone/>
            </a:pPr>
            <a:r>
              <a:t/>
            </a:r>
            <a:endParaRPr sz="3200">
              <a:latin typeface="Arial"/>
              <a:ea typeface="Arial"/>
              <a:cs typeface="Arial"/>
              <a:sym typeface="Arial"/>
            </a:endParaRPr>
          </a:p>
          <a:p>
            <a:pPr indent="-228600" lvl="0" marL="228600" rtl="0" algn="just">
              <a:lnSpc>
                <a:spcPct val="90000"/>
              </a:lnSpc>
              <a:spcBef>
                <a:spcPts val="1000"/>
              </a:spcBef>
              <a:spcAft>
                <a:spcPts val="0"/>
              </a:spcAft>
              <a:buClr>
                <a:schemeClr val="dk1"/>
              </a:buClr>
              <a:buSzPts val="3200"/>
              <a:buChar char="•"/>
            </a:pPr>
            <a:r>
              <a:rPr lang="en-US" sz="3200">
                <a:latin typeface="Arial"/>
                <a:ea typeface="Arial"/>
                <a:cs typeface="Arial"/>
                <a:sym typeface="Arial"/>
              </a:rPr>
              <a:t>WEBCASTING এর এই ব্যবস্থাপনায় কোনো বিজ্ঞাপন যেন প্রদর্শিত না হয় সেটি সুনিশ্চিত করতে হবে।</a:t>
            </a:r>
            <a:endParaRPr/>
          </a:p>
          <a:p>
            <a:pPr indent="-76200" lvl="0" marL="228600" rtl="0" algn="l">
              <a:lnSpc>
                <a:spcPct val="90000"/>
              </a:lnSpc>
              <a:spcBef>
                <a:spcPts val="1000"/>
              </a:spcBef>
              <a:spcAft>
                <a:spcPts val="0"/>
              </a:spcAft>
              <a:buClr>
                <a:schemeClr val="dk1"/>
              </a:buClr>
              <a:buSzPts val="2400"/>
              <a:buNone/>
            </a:pPr>
            <a:r>
              <a:t/>
            </a:r>
            <a:endParaRPr sz="24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sp>
        <p:nvSpPr>
          <p:cNvPr id="963" name="Google Shape;963;p39"/>
          <p:cNvSpPr/>
          <p:nvPr/>
        </p:nvSpPr>
        <p:spPr>
          <a:xfrm>
            <a:off x="1762125" y="285750"/>
            <a:ext cx="8667750" cy="6191250"/>
          </a:xfrm>
          <a:prstGeom prst="ellipse">
            <a:avLst/>
          </a:prstGeom>
          <a:gradFill>
            <a:gsLst>
              <a:gs pos="0">
                <a:srgbClr val="AFAFAF"/>
              </a:gs>
              <a:gs pos="50000">
                <a:schemeClr val="accent3"/>
              </a:gs>
              <a:gs pos="100000">
                <a:srgbClr val="919191"/>
              </a:gs>
            </a:gsLst>
            <a:lin ang="5400000" scaled="0"/>
          </a:gradFill>
          <a:ln>
            <a:noFill/>
          </a:ln>
          <a:effectLst>
            <a:outerShdw blurRad="57150" rotWithShape="0" algn="ctr"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4000">
              <a:solidFill>
                <a:srgbClr val="000000"/>
              </a:solidFill>
              <a:latin typeface="Calibri"/>
              <a:ea typeface="Calibri"/>
              <a:cs typeface="Calibri"/>
              <a:sym typeface="Calibri"/>
            </a:endParaRPr>
          </a:p>
          <a:p>
            <a:pPr indent="0" lvl="0" marL="0" marR="0" rtl="0" algn="ctr">
              <a:spcBef>
                <a:spcPts val="0"/>
              </a:spcBef>
              <a:spcAft>
                <a:spcPts val="0"/>
              </a:spcAft>
              <a:buNone/>
            </a:pPr>
            <a:r>
              <a:t/>
            </a:r>
            <a:endParaRPr b="1" sz="4000">
              <a:solidFill>
                <a:srgbClr val="000000"/>
              </a:solidFill>
              <a:latin typeface="Calibri"/>
              <a:ea typeface="Calibri"/>
              <a:cs typeface="Calibri"/>
              <a:sym typeface="Calibri"/>
            </a:endParaRPr>
          </a:p>
          <a:p>
            <a:pPr indent="0" lvl="0" marL="0" marR="0" rtl="0" algn="ctr">
              <a:spcBef>
                <a:spcPts val="0"/>
              </a:spcBef>
              <a:spcAft>
                <a:spcPts val="0"/>
              </a:spcAft>
              <a:buNone/>
            </a:pPr>
            <a:r>
              <a:t/>
            </a:r>
            <a:endParaRPr b="1" sz="4000">
              <a:solidFill>
                <a:srgbClr val="000000"/>
              </a:solidFill>
              <a:latin typeface="Calibri"/>
              <a:ea typeface="Calibri"/>
              <a:cs typeface="Calibri"/>
              <a:sym typeface="Calibri"/>
            </a:endParaRPr>
          </a:p>
          <a:p>
            <a:pPr indent="0" lvl="0" marL="0" marR="0" rtl="0" algn="ctr">
              <a:spcBef>
                <a:spcPts val="0"/>
              </a:spcBef>
              <a:spcAft>
                <a:spcPts val="0"/>
              </a:spcAft>
              <a:buNone/>
            </a:pPr>
            <a:r>
              <a:rPr b="1" lang="en-US" sz="4000">
                <a:solidFill>
                  <a:srgbClr val="000000"/>
                </a:solidFill>
                <a:latin typeface="Calibri"/>
                <a:ea typeface="Calibri"/>
                <a:cs typeface="Calibri"/>
                <a:sym typeface="Calibri"/>
              </a:rPr>
              <a:t>পোলিং স্টেশনগুলির চারপাশে আইনশৃঙ্খলা রক্ষণাবেক্ষণ</a:t>
            </a:r>
            <a:endParaRPr/>
          </a:p>
          <a:p>
            <a:pPr indent="-643254" lvl="3" marL="2357755" marR="0" rtl="0" algn="l">
              <a:lnSpc>
                <a:spcPct val="150000"/>
              </a:lnSpc>
              <a:spcBef>
                <a:spcPts val="0"/>
              </a:spcBef>
              <a:spcAft>
                <a:spcPts val="0"/>
              </a:spcAft>
              <a:buClr>
                <a:srgbClr val="702C1C"/>
              </a:buClr>
              <a:buSzPts val="1750"/>
              <a:buFont typeface="Calibri"/>
              <a:buAutoNum type="arabicPeriod"/>
            </a:pPr>
            <a:r>
              <a:rPr b="1" i="0" lang="en-US" sz="1750" u="none" cap="none" strike="noStrike">
                <a:solidFill>
                  <a:srgbClr val="702C1C"/>
                </a:solidFill>
                <a:latin typeface="Calibri"/>
                <a:ea typeface="Calibri"/>
                <a:cs typeface="Calibri"/>
                <a:sym typeface="Calibri"/>
              </a:rPr>
              <a:t>প্রার্থীদের বুথ স্থাপন</a:t>
            </a:r>
            <a:endParaRPr/>
          </a:p>
          <a:p>
            <a:pPr indent="-643254" lvl="3" marL="2357755" marR="0" rtl="0" algn="l">
              <a:lnSpc>
                <a:spcPct val="150000"/>
              </a:lnSpc>
              <a:spcBef>
                <a:spcPts val="0"/>
              </a:spcBef>
              <a:spcAft>
                <a:spcPts val="0"/>
              </a:spcAft>
              <a:buClr>
                <a:srgbClr val="702C1C"/>
              </a:buClr>
              <a:buSzPts val="1750"/>
              <a:buFont typeface="Calibri"/>
              <a:buAutoNum type="arabicPeriod"/>
            </a:pPr>
            <a:r>
              <a:rPr b="1" i="0" lang="en-US" sz="1750" u="none" cap="none" strike="noStrike">
                <a:solidFill>
                  <a:srgbClr val="702C1C"/>
                </a:solidFill>
                <a:latin typeface="Calibri"/>
                <a:ea typeface="Calibri"/>
                <a:cs typeface="Calibri"/>
                <a:sym typeface="Calibri"/>
              </a:rPr>
              <a:t>কোনও ক্যানভ্যাসিং নেই</a:t>
            </a:r>
            <a:endParaRPr/>
          </a:p>
          <a:p>
            <a:pPr indent="-643254" lvl="3" marL="2357755" marR="0" rtl="0" algn="l">
              <a:lnSpc>
                <a:spcPct val="150000"/>
              </a:lnSpc>
              <a:spcBef>
                <a:spcPts val="0"/>
              </a:spcBef>
              <a:spcAft>
                <a:spcPts val="0"/>
              </a:spcAft>
              <a:buClr>
                <a:srgbClr val="702C1C"/>
              </a:buClr>
              <a:buSzPts val="1750"/>
              <a:buFont typeface="Calibri"/>
              <a:buAutoNum type="arabicPeriod"/>
            </a:pPr>
            <a:r>
              <a:rPr b="1" i="0" lang="en-US" sz="1750" u="none" cap="none" strike="noStrike">
                <a:solidFill>
                  <a:srgbClr val="702C1C"/>
                </a:solidFill>
                <a:latin typeface="Calibri"/>
                <a:ea typeface="Calibri"/>
                <a:cs typeface="Calibri"/>
                <a:sym typeface="Calibri"/>
              </a:rPr>
              <a:t>যানবাহন চলাচল</a:t>
            </a:r>
            <a:endParaRPr/>
          </a:p>
          <a:p>
            <a:pPr indent="-643254" lvl="3" marL="2357755" marR="0" rtl="0" algn="l">
              <a:lnSpc>
                <a:spcPct val="150000"/>
              </a:lnSpc>
              <a:spcBef>
                <a:spcPts val="0"/>
              </a:spcBef>
              <a:spcAft>
                <a:spcPts val="0"/>
              </a:spcAft>
              <a:buClr>
                <a:srgbClr val="702C1C"/>
              </a:buClr>
              <a:buSzPts val="1750"/>
              <a:buFont typeface="Calibri"/>
              <a:buAutoNum type="arabicPeriod"/>
            </a:pPr>
            <a:r>
              <a:rPr b="1" i="0" lang="en-US" sz="1750" u="none" cap="none" strike="noStrike">
                <a:solidFill>
                  <a:srgbClr val="702C1C"/>
                </a:solidFill>
                <a:latin typeface="Calibri"/>
                <a:ea typeface="Calibri"/>
                <a:cs typeface="Calibri"/>
                <a:sym typeface="Calibri"/>
              </a:rPr>
              <a:t>সশস্ত্র কর্মীদের প্রবেশ</a:t>
            </a:r>
            <a:endParaRPr/>
          </a:p>
          <a:p>
            <a:pPr indent="-643254" lvl="3" marL="2357755" marR="0" rtl="0" algn="l">
              <a:lnSpc>
                <a:spcPct val="150000"/>
              </a:lnSpc>
              <a:spcBef>
                <a:spcPts val="0"/>
              </a:spcBef>
              <a:spcAft>
                <a:spcPts val="0"/>
              </a:spcAft>
              <a:buClr>
                <a:srgbClr val="702C1C"/>
              </a:buClr>
              <a:buSzPts val="1750"/>
              <a:buFont typeface="Calibri"/>
              <a:buAutoNum type="arabicPeriod"/>
            </a:pPr>
            <a:r>
              <a:rPr b="1" i="0" lang="en-US" sz="1750" u="none" cap="none" strike="noStrike">
                <a:solidFill>
                  <a:srgbClr val="702C1C"/>
                </a:solidFill>
                <a:latin typeface="Calibri"/>
                <a:ea typeface="Calibri"/>
                <a:cs typeface="Calibri"/>
                <a:sym typeface="Calibri"/>
              </a:rPr>
              <a:t>গ্রেপ্তারের ক্ষমতা </a:t>
            </a:r>
            <a:endParaRPr/>
          </a:p>
          <a:p>
            <a:pPr indent="-532129" lvl="3" marL="2357755" marR="0" rtl="0" algn="l">
              <a:spcBef>
                <a:spcPts val="0"/>
              </a:spcBef>
              <a:spcAft>
                <a:spcPts val="0"/>
              </a:spcAft>
              <a:buClr>
                <a:schemeClr val="lt1"/>
              </a:buClr>
              <a:buSzPts val="1750"/>
              <a:buFont typeface="Calibri"/>
              <a:buNone/>
            </a:pPr>
            <a:r>
              <a:t/>
            </a:r>
            <a:endParaRPr b="1" i="0" sz="1750" u="none" cap="none" strike="noStrike">
              <a:solidFill>
                <a:srgbClr val="000000"/>
              </a:solidFill>
              <a:latin typeface="Calibri"/>
              <a:ea typeface="Calibri"/>
              <a:cs typeface="Calibri"/>
              <a:sym typeface="Calibri"/>
            </a:endParaRPr>
          </a:p>
          <a:p>
            <a:pPr indent="-389255" lvl="0" marL="643255" marR="0" rtl="0" algn="ctr">
              <a:spcBef>
                <a:spcPts val="0"/>
              </a:spcBef>
              <a:spcAft>
                <a:spcPts val="0"/>
              </a:spcAft>
              <a:buClr>
                <a:schemeClr val="lt1"/>
              </a:buClr>
              <a:buSzPts val="4000"/>
              <a:buFont typeface="Calibri"/>
              <a:buNone/>
            </a:pPr>
            <a:r>
              <a:t/>
            </a:r>
            <a:endParaRPr b="1" sz="4000">
              <a:solidFill>
                <a:srgbClr val="000000"/>
              </a:solidFill>
              <a:latin typeface="Calibri"/>
              <a:ea typeface="Calibri"/>
              <a:cs typeface="Calibri"/>
              <a:sym typeface="Calibri"/>
            </a:endParaRPr>
          </a:p>
          <a:p>
            <a:pPr indent="-389255" lvl="0" marL="643255" marR="0" rtl="0" algn="ctr">
              <a:spcBef>
                <a:spcPts val="0"/>
              </a:spcBef>
              <a:spcAft>
                <a:spcPts val="0"/>
              </a:spcAft>
              <a:buClr>
                <a:schemeClr val="lt1"/>
              </a:buClr>
              <a:buSzPts val="4000"/>
              <a:buFont typeface="Calibri"/>
              <a:buNone/>
            </a:pPr>
            <a:r>
              <a:t/>
            </a:r>
            <a:endParaRPr b="1" sz="4000">
              <a:solidFill>
                <a:srgbClr val="000000"/>
              </a:solidFill>
              <a:latin typeface="Calibri"/>
              <a:ea typeface="Calibri"/>
              <a:cs typeface="Calibri"/>
              <a:sym typeface="Calibri"/>
            </a:endParaRPr>
          </a:p>
          <a:p>
            <a:pPr indent="0" lvl="0" marL="0" marR="0" rtl="0" algn="ctr">
              <a:spcBef>
                <a:spcPts val="0"/>
              </a:spcBef>
              <a:spcAft>
                <a:spcPts val="0"/>
              </a:spcAft>
              <a:buNone/>
            </a:pPr>
            <a:r>
              <a:t/>
            </a:r>
            <a:endParaRPr b="1" sz="4000">
              <a:solidFill>
                <a:srgbClr val="000000"/>
              </a:solidFill>
              <a:latin typeface="Calibri"/>
              <a:ea typeface="Calibri"/>
              <a:cs typeface="Calibri"/>
              <a:sym typeface="Calibri"/>
            </a:endParaRPr>
          </a:p>
        </p:txBody>
      </p:sp>
      <p:cxnSp>
        <p:nvCxnSpPr>
          <p:cNvPr id="964" name="Google Shape;964;p39"/>
          <p:cNvCxnSpPr/>
          <p:nvPr/>
        </p:nvCxnSpPr>
        <p:spPr>
          <a:xfrm flipH="1" rot="10800000">
            <a:off x="1905001" y="5125640"/>
            <a:ext cx="2133203" cy="1446610"/>
          </a:xfrm>
          <a:prstGeom prst="straightConnector1">
            <a:avLst/>
          </a:prstGeom>
          <a:noFill/>
          <a:ln cap="flat" cmpd="sng" w="76200">
            <a:solidFill>
              <a:srgbClr val="FFC000"/>
            </a:solidFill>
            <a:prstDash val="dot"/>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4"/>
                                        </p:tgtEl>
                                        <p:attrNameLst>
                                          <p:attrName>style.visibility</p:attrName>
                                        </p:attrNameLst>
                                      </p:cBhvr>
                                      <p:to>
                                        <p:strVal val="visible"/>
                                      </p:to>
                                    </p:set>
                                    <p:animEffect filter="fade" transition="in">
                                      <p:cBhvr>
                                        <p:cTn dur="1000"/>
                                        <p:tgtEl>
                                          <p:spTgt spid="964"/>
                                        </p:tgtEl>
                                      </p:cBhvr>
                                    </p:animEffect>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963"/>
                                        </p:tgtEl>
                                        <p:attrNameLst>
                                          <p:attrName>style.visibility</p:attrName>
                                        </p:attrNameLst>
                                      </p:cBhvr>
                                      <p:to>
                                        <p:strVal val="visible"/>
                                      </p:to>
                                    </p:set>
                                    <p:anim calcmode="lin" valueType="num">
                                      <p:cBhvr additive="base">
                                        <p:cTn dur="500"/>
                                        <p:tgtEl>
                                          <p:spTgt spid="963"/>
                                        </p:tgtEl>
                                        <p:attrNameLst>
                                          <p:attrName>ppt_w</p:attrName>
                                        </p:attrNameLst>
                                      </p:cBhvr>
                                      <p:tavLst>
                                        <p:tav fmla="" tm="0">
                                          <p:val>
                                            <p:strVal val="0"/>
                                          </p:val>
                                        </p:tav>
                                        <p:tav fmla="" tm="100000">
                                          <p:val>
                                            <p:strVal val="#ppt_w"/>
                                          </p:val>
                                        </p:tav>
                                      </p:tavLst>
                                    </p:anim>
                                    <p:anim calcmode="lin" valueType="num">
                                      <p:cBhvr additive="base">
                                        <p:cTn dur="500"/>
                                        <p:tgtEl>
                                          <p:spTgt spid="96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4D4"/>
        </a:solidFill>
      </p:bgPr>
    </p:bg>
    <p:spTree>
      <p:nvGrpSpPr>
        <p:cNvPr id="732" name="Shape 732"/>
        <p:cNvGrpSpPr/>
        <p:nvPr/>
      </p:nvGrpSpPr>
      <p:grpSpPr>
        <a:xfrm>
          <a:off x="0" y="0"/>
          <a:ext cx="0" cy="0"/>
          <a:chOff x="0" y="0"/>
          <a:chExt cx="0" cy="0"/>
        </a:xfrm>
      </p:grpSpPr>
      <p:sp>
        <p:nvSpPr>
          <p:cNvPr id="733" name="Google Shape;733;p4"/>
          <p:cNvSpPr txBox="1"/>
          <p:nvPr>
            <p:ph type="title"/>
          </p:nvPr>
        </p:nvSpPr>
        <p:spPr>
          <a:xfrm>
            <a:off x="1980405" y="11251"/>
            <a:ext cx="8231188" cy="559594"/>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FF0000"/>
              </a:buClr>
              <a:buSzPct val="100000"/>
              <a:buFont typeface="Calibri"/>
              <a:buNone/>
            </a:pPr>
            <a:r>
              <a:rPr lang="en-US">
                <a:solidFill>
                  <a:srgbClr val="FF0000"/>
                </a:solidFill>
              </a:rPr>
              <a:t>New instructions</a:t>
            </a:r>
            <a:endParaRPr>
              <a:solidFill>
                <a:srgbClr val="FF0000"/>
              </a:solidFill>
            </a:endParaRPr>
          </a:p>
        </p:txBody>
      </p:sp>
      <p:sp>
        <p:nvSpPr>
          <p:cNvPr id="734" name="Google Shape;734;p4"/>
          <p:cNvSpPr txBox="1"/>
          <p:nvPr>
            <p:ph idx="1" type="body"/>
          </p:nvPr>
        </p:nvSpPr>
        <p:spPr>
          <a:xfrm>
            <a:off x="322729" y="476249"/>
            <a:ext cx="11631706" cy="63705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just">
              <a:lnSpc>
                <a:spcPct val="90000"/>
              </a:lnSpc>
              <a:spcBef>
                <a:spcPts val="0"/>
              </a:spcBef>
              <a:spcAft>
                <a:spcPts val="0"/>
              </a:spcAft>
              <a:buClr>
                <a:srgbClr val="3399FF"/>
              </a:buClr>
              <a:buSzPct val="100000"/>
              <a:buNone/>
            </a:pPr>
            <a:r>
              <a:rPr b="1" lang="en-US" sz="2200">
                <a:solidFill>
                  <a:srgbClr val="3399FF"/>
                </a:solidFill>
              </a:rPr>
              <a:t>Presiding Officer's Report Format on Poll Day.</a:t>
            </a:r>
            <a:endParaRPr/>
          </a:p>
          <a:p>
            <a:pPr indent="0" lvl="0" marL="0" rtl="0" algn="just">
              <a:lnSpc>
                <a:spcPct val="90000"/>
              </a:lnSpc>
              <a:spcBef>
                <a:spcPts val="1000"/>
              </a:spcBef>
              <a:spcAft>
                <a:spcPts val="0"/>
              </a:spcAft>
              <a:buClr>
                <a:schemeClr val="dk1"/>
              </a:buClr>
              <a:buSzPct val="100000"/>
              <a:buNone/>
            </a:pPr>
            <a:r>
              <a:rPr b="1" lang="en-US" sz="2200"/>
              <a:t>	Part-I : </a:t>
            </a:r>
            <a:r>
              <a:rPr lang="en-US" sz="2200"/>
              <a:t>Mock Poll Certificate</a:t>
            </a:r>
            <a:endParaRPr/>
          </a:p>
          <a:p>
            <a:pPr indent="0" lvl="0" marL="0" rtl="0" algn="just">
              <a:lnSpc>
                <a:spcPct val="90000"/>
              </a:lnSpc>
              <a:spcBef>
                <a:spcPts val="1000"/>
              </a:spcBef>
              <a:spcAft>
                <a:spcPts val="0"/>
              </a:spcAft>
              <a:buClr>
                <a:schemeClr val="dk1"/>
              </a:buClr>
              <a:buSzPct val="100000"/>
              <a:buNone/>
            </a:pPr>
            <a:r>
              <a:rPr b="1" lang="en-US" sz="2200"/>
              <a:t>	Part-II : </a:t>
            </a:r>
            <a:r>
              <a:rPr lang="en-US" sz="2200"/>
              <a:t>Replacement of Power Pack of the Control Unit</a:t>
            </a:r>
            <a:endParaRPr/>
          </a:p>
          <a:p>
            <a:pPr indent="0" lvl="0" marL="0" rtl="0" algn="just">
              <a:lnSpc>
                <a:spcPct val="90000"/>
              </a:lnSpc>
              <a:spcBef>
                <a:spcPts val="1000"/>
              </a:spcBef>
              <a:spcAft>
                <a:spcPts val="0"/>
              </a:spcAft>
              <a:buClr>
                <a:schemeClr val="dk1"/>
              </a:buClr>
              <a:buSzPct val="100000"/>
              <a:buNone/>
            </a:pPr>
            <a:r>
              <a:rPr b="1" lang="en-US" sz="2200"/>
              <a:t>	Part-Ill</a:t>
            </a:r>
            <a:r>
              <a:rPr lang="en-US" sz="2200"/>
              <a:t> : Pressing of Close Button after completion of Poll</a:t>
            </a:r>
            <a:endParaRPr/>
          </a:p>
          <a:p>
            <a:pPr indent="0" lvl="0" marL="0" rtl="0" algn="just">
              <a:lnSpc>
                <a:spcPct val="90000"/>
              </a:lnSpc>
              <a:spcBef>
                <a:spcPts val="1000"/>
              </a:spcBef>
              <a:spcAft>
                <a:spcPts val="0"/>
              </a:spcAft>
              <a:buClr>
                <a:schemeClr val="dk1"/>
              </a:buClr>
              <a:buSzPct val="100000"/>
              <a:buNone/>
            </a:pPr>
            <a:r>
              <a:rPr b="1" lang="en-US" sz="2200"/>
              <a:t>	Part-IV : </a:t>
            </a:r>
            <a:r>
              <a:rPr lang="en-US" sz="2200"/>
              <a:t>EVM/VVPAT replacement Report, if replaced during Mock Poll</a:t>
            </a:r>
            <a:endParaRPr/>
          </a:p>
          <a:p>
            <a:pPr indent="0" lvl="0" marL="0" rtl="0" algn="just">
              <a:lnSpc>
                <a:spcPct val="90000"/>
              </a:lnSpc>
              <a:spcBef>
                <a:spcPts val="1000"/>
              </a:spcBef>
              <a:spcAft>
                <a:spcPts val="0"/>
              </a:spcAft>
              <a:buClr>
                <a:schemeClr val="dk1"/>
              </a:buClr>
              <a:buSzPct val="100000"/>
              <a:buNone/>
            </a:pPr>
            <a:r>
              <a:rPr b="1" lang="en-US" sz="2200"/>
              <a:t>	Part-V : </a:t>
            </a:r>
            <a:r>
              <a:rPr lang="en-US" sz="2200"/>
              <a:t>EVM/VVPAT replacement Report, if replaced during Actual Poll</a:t>
            </a:r>
            <a:endParaRPr b="1" sz="2200">
              <a:solidFill>
                <a:srgbClr val="3399FF"/>
              </a:solidFill>
            </a:endParaRPr>
          </a:p>
          <a:p>
            <a:pPr indent="0" lvl="0" marL="0" rtl="0" algn="just">
              <a:lnSpc>
                <a:spcPct val="90000"/>
              </a:lnSpc>
              <a:spcBef>
                <a:spcPts val="1000"/>
              </a:spcBef>
              <a:spcAft>
                <a:spcPts val="0"/>
              </a:spcAft>
              <a:buClr>
                <a:srgbClr val="3399FF"/>
              </a:buClr>
              <a:buSzPct val="100000"/>
              <a:buNone/>
            </a:pPr>
            <a:r>
              <a:rPr b="1" lang="en-US" sz="2200">
                <a:solidFill>
                  <a:srgbClr val="3399FF"/>
                </a:solidFill>
              </a:rPr>
              <a:t>Collection of Presiding Officer's Report</a:t>
            </a:r>
            <a:endParaRPr sz="2200">
              <a:solidFill>
                <a:srgbClr val="3399FF"/>
              </a:solidFill>
            </a:endParaRPr>
          </a:p>
          <a:p>
            <a:pPr indent="-228600" lvl="0" marL="228600" rtl="0" algn="just">
              <a:lnSpc>
                <a:spcPct val="90000"/>
              </a:lnSpc>
              <a:spcBef>
                <a:spcPts val="1000"/>
              </a:spcBef>
              <a:spcAft>
                <a:spcPts val="0"/>
              </a:spcAft>
              <a:buClr>
                <a:schemeClr val="dk1"/>
              </a:buClr>
              <a:buSzPct val="100000"/>
              <a:buChar char="•"/>
            </a:pPr>
            <a:r>
              <a:rPr lang="en-US" sz="2200"/>
              <a:t>(i) Part-I, Part-II and Part-III of the Presiding Officer's Report shall he kept in an envelope. Details to be printed on envelope:</a:t>
            </a:r>
            <a:endParaRPr/>
          </a:p>
          <a:p>
            <a:pPr indent="0" lvl="1" marL="400685" rtl="0" algn="just">
              <a:lnSpc>
                <a:spcPct val="90000"/>
              </a:lnSpc>
              <a:spcBef>
                <a:spcPts val="500"/>
              </a:spcBef>
              <a:spcAft>
                <a:spcPts val="0"/>
              </a:spcAft>
              <a:buClr>
                <a:schemeClr val="dk1"/>
              </a:buClr>
              <a:buSzPct val="100000"/>
              <a:buNone/>
            </a:pPr>
            <a:r>
              <a:rPr b="1" lang="en-US" sz="1500"/>
              <a:t>	</a:t>
            </a:r>
            <a:r>
              <a:rPr b="1" lang="en-US" sz="2000"/>
              <a:t>Name of election:	   </a:t>
            </a:r>
            <a:r>
              <a:rPr lang="en-US" sz="2000"/>
              <a:t>(to be pre-printed)</a:t>
            </a:r>
            <a:endParaRPr/>
          </a:p>
          <a:p>
            <a:pPr indent="0" lvl="1" marL="400685" rtl="0" algn="just">
              <a:lnSpc>
                <a:spcPct val="90000"/>
              </a:lnSpc>
              <a:spcBef>
                <a:spcPts val="500"/>
              </a:spcBef>
              <a:spcAft>
                <a:spcPts val="0"/>
              </a:spcAft>
              <a:buClr>
                <a:schemeClr val="dk1"/>
              </a:buClr>
              <a:buSzPct val="100000"/>
              <a:buNone/>
            </a:pPr>
            <a:r>
              <a:rPr b="1" lang="en-US" sz="2000"/>
              <a:t>	No. and Name of AC/AS: </a:t>
            </a:r>
            <a:r>
              <a:rPr lang="en-US" sz="2000"/>
              <a:t>(to be pre-printed)</a:t>
            </a:r>
            <a:endParaRPr/>
          </a:p>
          <a:p>
            <a:pPr indent="0" lvl="1" marL="400685" rtl="0" algn="just">
              <a:lnSpc>
                <a:spcPct val="90000"/>
              </a:lnSpc>
              <a:spcBef>
                <a:spcPts val="500"/>
              </a:spcBef>
              <a:spcAft>
                <a:spcPts val="0"/>
              </a:spcAft>
              <a:buClr>
                <a:schemeClr val="dk1"/>
              </a:buClr>
              <a:buSzPct val="100000"/>
              <a:buNone/>
            </a:pPr>
            <a:r>
              <a:rPr b="1" lang="en-US" sz="2000"/>
              <a:t>	No. and Name of PC: 	   </a:t>
            </a:r>
            <a:r>
              <a:rPr lang="en-US" sz="2000"/>
              <a:t>(to be pre-printed)</a:t>
            </a:r>
            <a:endParaRPr/>
          </a:p>
          <a:p>
            <a:pPr indent="0" lvl="1" marL="400685" rtl="0" algn="just">
              <a:lnSpc>
                <a:spcPct val="90000"/>
              </a:lnSpc>
              <a:spcBef>
                <a:spcPts val="500"/>
              </a:spcBef>
              <a:spcAft>
                <a:spcPts val="0"/>
              </a:spcAft>
              <a:buClr>
                <a:schemeClr val="dk1"/>
              </a:buClr>
              <a:buSzPct val="100000"/>
              <a:buNone/>
            </a:pPr>
            <a:r>
              <a:rPr b="1" lang="en-US" sz="2000"/>
              <a:t>	Polling Station No:	    …………..</a:t>
            </a:r>
            <a:endParaRPr sz="2000"/>
          </a:p>
          <a:p>
            <a:pPr indent="-99377" lvl="0" marL="228600" rtl="0" algn="just">
              <a:lnSpc>
                <a:spcPct val="90000"/>
              </a:lnSpc>
              <a:spcBef>
                <a:spcPts val="1000"/>
              </a:spcBef>
              <a:spcAft>
                <a:spcPts val="0"/>
              </a:spcAft>
              <a:buClr>
                <a:schemeClr val="dk1"/>
              </a:buClr>
              <a:buSzPct val="100000"/>
              <a:buNone/>
            </a:pPr>
            <a:r>
              <a:t/>
            </a:r>
            <a:endParaRPr sz="2200"/>
          </a:p>
          <a:p>
            <a:pPr indent="-228600" lvl="0" marL="228600" rtl="0" algn="just">
              <a:lnSpc>
                <a:spcPct val="90000"/>
              </a:lnSpc>
              <a:spcBef>
                <a:spcPts val="1000"/>
              </a:spcBef>
              <a:spcAft>
                <a:spcPts val="0"/>
              </a:spcAft>
              <a:buClr>
                <a:schemeClr val="dk1"/>
              </a:buClr>
              <a:buSzPct val="100000"/>
              <a:buChar char="•"/>
            </a:pPr>
            <a:r>
              <a:rPr lang="en-US" sz="2200"/>
              <a:t>The Presiding Officer shall deposit the said envelope along with EVM, VVPAT and other election material at Collection Centre.</a:t>
            </a:r>
            <a:endParaRPr/>
          </a:p>
          <a:p>
            <a:pPr indent="-228600" lvl="0" marL="228600" rtl="0" algn="just">
              <a:lnSpc>
                <a:spcPct val="90000"/>
              </a:lnSpc>
              <a:spcBef>
                <a:spcPts val="1000"/>
              </a:spcBef>
              <a:spcAft>
                <a:spcPts val="0"/>
              </a:spcAft>
              <a:buClr>
                <a:schemeClr val="dk1"/>
              </a:buClr>
              <a:buSzPct val="100000"/>
              <a:buChar char="•"/>
            </a:pPr>
            <a:r>
              <a:rPr lang="en-US" sz="2200"/>
              <a:t>(ii) Part-IV and Part-V of the Presiding Officer's Report </a:t>
            </a:r>
            <a:r>
              <a:rPr b="1" i="1" lang="en-US" sz="2200">
                <a:solidFill>
                  <a:srgbClr val="7030A0"/>
                </a:solidFill>
              </a:rPr>
              <a:t>shall be collected by the Sector Officer, whenever any replacement is done</a:t>
            </a:r>
            <a:r>
              <a:rPr lang="en-US" sz="2200"/>
              <a:t>. Sector Officers shall submit the said Reports to the Returning Officer.</a:t>
            </a:r>
            <a:endParaRPr/>
          </a:p>
          <a:p>
            <a:pPr indent="0" lvl="0" marL="0" rtl="0" algn="just">
              <a:lnSpc>
                <a:spcPct val="90000"/>
              </a:lnSpc>
              <a:spcBef>
                <a:spcPts val="1000"/>
              </a:spcBef>
              <a:spcAft>
                <a:spcPts val="0"/>
              </a:spcAft>
              <a:buClr>
                <a:srgbClr val="385623"/>
              </a:buClr>
              <a:buSzPct val="100000"/>
              <a:buNone/>
            </a:pPr>
            <a:r>
              <a:rPr b="1" lang="en-US" sz="2200">
                <a:solidFill>
                  <a:srgbClr val="385623"/>
                </a:solidFill>
                <a:latin typeface="Open Sans"/>
                <a:ea typeface="Open Sans"/>
                <a:cs typeface="Open Sans"/>
                <a:sym typeface="Open Sans"/>
              </a:rPr>
              <a:t>Alternative document</a:t>
            </a:r>
            <a:r>
              <a:rPr b="1" lang="en-US" sz="2200">
                <a:solidFill>
                  <a:srgbClr val="00B0F0"/>
                </a:solidFill>
                <a:latin typeface="Open Sans"/>
                <a:ea typeface="Open Sans"/>
                <a:cs typeface="Open Sans"/>
                <a:sym typeface="Open Sans"/>
              </a:rPr>
              <a:t>: Unique Disability Identity Card (UDID), </a:t>
            </a:r>
            <a:r>
              <a:rPr b="1" lang="en-US" sz="2200">
                <a:solidFill>
                  <a:srgbClr val="00B0F0"/>
                </a:solidFill>
              </a:rPr>
              <a:t>Ministry of Social Justice &amp; Empowerment, Govt of India</a:t>
            </a:r>
            <a:endParaRPr sz="2200"/>
          </a:p>
          <a:p>
            <a:pPr indent="-125857" lvl="0" marL="228600" rtl="0" algn="just">
              <a:lnSpc>
                <a:spcPct val="90000"/>
              </a:lnSpc>
              <a:spcBef>
                <a:spcPts val="1000"/>
              </a:spcBef>
              <a:spcAft>
                <a:spcPts val="0"/>
              </a:spcAft>
              <a:buClr>
                <a:schemeClr val="dk1"/>
              </a:buClr>
              <a:buSzPct val="100000"/>
              <a:buNone/>
            </a:pPr>
            <a:r>
              <a:t/>
            </a:r>
            <a:endParaRPr sz="175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sp>
        <p:nvSpPr>
          <p:cNvPr id="969" name="Google Shape;969;p40"/>
          <p:cNvSpPr txBox="1"/>
          <p:nvPr>
            <p:ph type="title"/>
          </p:nvPr>
        </p:nvSpPr>
        <p:spPr>
          <a:xfrm>
            <a:off x="0" y="95251"/>
            <a:ext cx="12192000" cy="624078"/>
          </a:xfrm>
          <a:prstGeom prst="rect">
            <a:avLst/>
          </a:prstGeom>
          <a:solidFill>
            <a:srgbClr val="FFFF00"/>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70C0"/>
              </a:buClr>
              <a:buSzPts val="2800"/>
              <a:buFont typeface="Arial"/>
              <a:buNone/>
            </a:pPr>
            <a:r>
              <a:rPr b="1" lang="en-US" sz="2800">
                <a:solidFill>
                  <a:srgbClr val="0070C0"/>
                </a:solidFill>
                <a:latin typeface="Arial"/>
                <a:ea typeface="Arial"/>
                <a:cs typeface="Arial"/>
                <a:sym typeface="Arial"/>
              </a:rPr>
              <a:t>প্রার্থীর রাজনৈতিক বুথ স্থাপন</a:t>
            </a:r>
            <a:endParaRPr sz="2800">
              <a:solidFill>
                <a:srgbClr val="0070C0"/>
              </a:solidFill>
              <a:latin typeface="Arial"/>
              <a:ea typeface="Arial"/>
              <a:cs typeface="Arial"/>
              <a:sym typeface="Arial"/>
            </a:endParaRPr>
          </a:p>
        </p:txBody>
      </p:sp>
      <p:sp>
        <p:nvSpPr>
          <p:cNvPr id="970" name="Google Shape;970;p40"/>
          <p:cNvSpPr txBox="1"/>
          <p:nvPr>
            <p:ph idx="1" type="body"/>
          </p:nvPr>
        </p:nvSpPr>
        <p:spPr>
          <a:xfrm>
            <a:off x="336176" y="809064"/>
            <a:ext cx="11604812" cy="5905500"/>
          </a:xfrm>
          <a:prstGeom prst="rect">
            <a:avLst/>
          </a:prstGeom>
          <a:noFill/>
          <a:ln>
            <a:noFill/>
          </a:ln>
        </p:spPr>
        <p:txBody>
          <a:bodyPr anchorCtr="0" anchor="t" bIns="45700" lIns="91425" spcFirstLastPara="1" rIns="91425" wrap="square" tIns="45700">
            <a:noAutofit/>
          </a:bodyPr>
          <a:lstStyle/>
          <a:p>
            <a:pPr indent="-228600" lvl="0" marL="228600" rtl="0" algn="just">
              <a:lnSpc>
                <a:spcPct val="90000"/>
              </a:lnSpc>
              <a:spcBef>
                <a:spcPts val="0"/>
              </a:spcBef>
              <a:spcAft>
                <a:spcPts val="0"/>
              </a:spcAft>
              <a:buClr>
                <a:schemeClr val="dk1"/>
              </a:buClr>
              <a:buSzPts val="2600"/>
              <a:buChar char="•"/>
            </a:pPr>
            <a:r>
              <a:rPr lang="en-US" sz="2600">
                <a:latin typeface="Arial"/>
                <a:ea typeface="Arial"/>
                <a:cs typeface="Arial"/>
                <a:sym typeface="Arial"/>
              </a:rPr>
              <a:t>ভোটগ্রহণ কেন্দ্রের 200 মিটারের মধ্যে কোনো রাজনৈতিক দলের বুথ থাকবে না।</a:t>
            </a:r>
            <a:endParaRPr/>
          </a:p>
          <a:p>
            <a:pPr indent="-228600" lvl="0" marL="228600" rtl="0" algn="just">
              <a:lnSpc>
                <a:spcPct val="90000"/>
              </a:lnSpc>
              <a:spcBef>
                <a:spcPts val="1000"/>
              </a:spcBef>
              <a:spcAft>
                <a:spcPts val="0"/>
              </a:spcAft>
              <a:buClr>
                <a:srgbClr val="C00000"/>
              </a:buClr>
              <a:buSzPts val="2600"/>
              <a:buChar char="•"/>
            </a:pPr>
            <a:r>
              <a:rPr lang="en-US" sz="2600">
                <a:solidFill>
                  <a:srgbClr val="C00000"/>
                </a:solidFill>
                <a:latin typeface="Arial"/>
                <a:ea typeface="Arial"/>
                <a:cs typeface="Arial"/>
                <a:sym typeface="Arial"/>
              </a:rPr>
              <a:t>রাজনৈতিক দলের বুথে যা থাকবে তা হলঃ একটি টেবিল, দুটি চেয়ার, </a:t>
            </a:r>
            <a:r>
              <a:rPr b="1" lang="en-US" sz="2600">
                <a:solidFill>
                  <a:srgbClr val="00B0F0"/>
                </a:solidFill>
                <a:latin typeface="Arial"/>
                <a:ea typeface="Arial"/>
                <a:cs typeface="Arial"/>
                <a:sym typeface="Arial"/>
              </a:rPr>
              <a:t>4 ফুট × 8 ফুটের </a:t>
            </a:r>
            <a:r>
              <a:rPr lang="en-US" sz="2600">
                <a:solidFill>
                  <a:srgbClr val="C00000"/>
                </a:solidFill>
                <a:latin typeface="Arial"/>
                <a:ea typeface="Arial"/>
                <a:cs typeface="Arial"/>
                <a:sym typeface="Arial"/>
              </a:rPr>
              <a:t>একটি ব্যানার । গ্রীষ্মের কারনে একটি  </a:t>
            </a:r>
            <a:r>
              <a:rPr b="1" lang="en-US" sz="2600">
                <a:solidFill>
                  <a:srgbClr val="00B0F0"/>
                </a:solidFill>
                <a:latin typeface="Arial"/>
                <a:ea typeface="Arial"/>
                <a:cs typeface="Arial"/>
                <a:sym typeface="Arial"/>
              </a:rPr>
              <a:t>10 ফুট × 10 ফুট</a:t>
            </a:r>
            <a:r>
              <a:rPr lang="en-US" sz="2600">
                <a:solidFill>
                  <a:srgbClr val="00B0F0"/>
                </a:solidFill>
                <a:latin typeface="Arial"/>
                <a:ea typeface="Arial"/>
                <a:cs typeface="Arial"/>
                <a:sym typeface="Arial"/>
              </a:rPr>
              <a:t> </a:t>
            </a:r>
            <a:r>
              <a:rPr lang="en-US" sz="2600">
                <a:solidFill>
                  <a:srgbClr val="C00000"/>
                </a:solidFill>
                <a:latin typeface="Arial"/>
                <a:ea typeface="Arial"/>
                <a:cs typeface="Arial"/>
                <a:sym typeface="Arial"/>
              </a:rPr>
              <a:t>মাপের তাবু থাকতে পারে।</a:t>
            </a:r>
            <a:endParaRPr/>
          </a:p>
          <a:p>
            <a:pPr indent="-228600" lvl="0" marL="228600" rtl="0" algn="just">
              <a:lnSpc>
                <a:spcPct val="90000"/>
              </a:lnSpc>
              <a:spcBef>
                <a:spcPts val="1000"/>
              </a:spcBef>
              <a:spcAft>
                <a:spcPts val="0"/>
              </a:spcAft>
              <a:buClr>
                <a:schemeClr val="dk1"/>
              </a:buClr>
              <a:buSzPts val="2600"/>
              <a:buChar char="•"/>
            </a:pPr>
            <a:r>
              <a:rPr lang="en-US" sz="2600">
                <a:latin typeface="Arial"/>
                <a:ea typeface="Arial"/>
                <a:cs typeface="Arial"/>
                <a:sym typeface="Arial"/>
              </a:rPr>
              <a:t>এই রাজনৈতিক দলের বুথ থেকে ভোটারদের শুধু UNOFFICIAL IDENTITY SLIP বিলি করা হবে। এই শ্লিপে প্রার্থীর নাম, প্রতিক অথবা রাজনৈতিক দলের নাম লেখা থাকবে না।</a:t>
            </a:r>
            <a:endParaRPr/>
          </a:p>
          <a:p>
            <a:pPr indent="-63500" lvl="0" marL="228600" rtl="0" algn="just">
              <a:lnSpc>
                <a:spcPct val="90000"/>
              </a:lnSpc>
              <a:spcBef>
                <a:spcPts val="1000"/>
              </a:spcBef>
              <a:spcAft>
                <a:spcPts val="0"/>
              </a:spcAft>
              <a:buClr>
                <a:schemeClr val="dk1"/>
              </a:buClr>
              <a:buSzPts val="2600"/>
              <a:buNone/>
            </a:pPr>
            <a:r>
              <a:t/>
            </a:r>
            <a:endParaRPr sz="2600">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2600"/>
              <a:buChar char="•"/>
            </a:pPr>
            <a:r>
              <a:rPr lang="en-US" sz="2600">
                <a:solidFill>
                  <a:srgbClr val="C00000"/>
                </a:solidFill>
                <a:latin typeface="Arial"/>
                <a:ea typeface="Arial"/>
                <a:cs typeface="Arial"/>
                <a:sym typeface="Arial"/>
              </a:rPr>
              <a:t>এই বুথের উদ্যোক্তাদের অবশ্যই ROর কাছে তাদের বুথ স্থাপনের বিষয়টি আগাম লিখিত ভাবে জানিয়ে রাখতে হবে। স্থানীয় উপযুক্ত কর্তৃপক্ষের অনুমতি প্রয়োজন। সেই অনুমতি দেখতে চাইলে সেই বুথে উপস্থিত যারা রয়েছেন তাদের সেটি দেখাতে হবে।</a:t>
            </a:r>
            <a:endParaRPr/>
          </a:p>
          <a:p>
            <a:pPr indent="-63500" lvl="0" marL="228600" rtl="0" algn="just">
              <a:lnSpc>
                <a:spcPct val="90000"/>
              </a:lnSpc>
              <a:spcBef>
                <a:spcPts val="1000"/>
              </a:spcBef>
              <a:spcAft>
                <a:spcPts val="0"/>
              </a:spcAft>
              <a:buClr>
                <a:schemeClr val="dk1"/>
              </a:buClr>
              <a:buSzPts val="2600"/>
              <a:buNone/>
            </a:pPr>
            <a:r>
              <a:t/>
            </a:r>
            <a:endParaRPr sz="2600">
              <a:solidFill>
                <a:srgbClr val="C00000"/>
              </a:solidFill>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2600"/>
              <a:buChar char="•"/>
            </a:pPr>
            <a:r>
              <a:rPr lang="en-US" sz="2600">
                <a:solidFill>
                  <a:srgbClr val="C00000"/>
                </a:solidFill>
                <a:latin typeface="Arial"/>
                <a:ea typeface="Arial"/>
                <a:cs typeface="Arial"/>
                <a:sym typeface="Arial"/>
              </a:rPr>
              <a:t>ভোটগ্রহণ কেন্দ্রের আশপাশে কোনো ভিড় বা জটলা নিষিদ্ধ।</a:t>
            </a:r>
            <a:endParaRPr/>
          </a:p>
          <a:p>
            <a:pPr indent="-77787" lvl="0" marL="228600" rtl="0" algn="l">
              <a:lnSpc>
                <a:spcPct val="90000"/>
              </a:lnSpc>
              <a:spcBef>
                <a:spcPts val="1000"/>
              </a:spcBef>
              <a:spcAft>
                <a:spcPts val="0"/>
              </a:spcAft>
              <a:buClr>
                <a:schemeClr val="dk1"/>
              </a:buClr>
              <a:buSzPts val="2375"/>
              <a:buNone/>
            </a:pPr>
            <a:r>
              <a:t/>
            </a:r>
            <a:endParaRPr sz="2375"/>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sp>
        <p:nvSpPr>
          <p:cNvPr id="975" name="Google Shape;975;p41"/>
          <p:cNvSpPr txBox="1"/>
          <p:nvPr>
            <p:ph type="title"/>
          </p:nvPr>
        </p:nvSpPr>
        <p:spPr>
          <a:xfrm>
            <a:off x="0" y="184669"/>
            <a:ext cx="12192000" cy="482595"/>
          </a:xfrm>
          <a:prstGeom prst="rect">
            <a:avLst/>
          </a:prstGeom>
          <a:solidFill>
            <a:srgbClr val="FFFF00"/>
          </a:solidFill>
          <a:ln>
            <a:noFill/>
          </a:ln>
        </p:spPr>
        <p:txBody>
          <a:bodyPr anchorCtr="0" anchor="ctr" bIns="45700" lIns="91425" spcFirstLastPara="1" rIns="91425" wrap="square" tIns="45700">
            <a:noAutofit/>
          </a:bodyPr>
          <a:lstStyle/>
          <a:p>
            <a:pPr indent="0" lvl="0" marL="0" rtl="0" algn="ctr">
              <a:lnSpc>
                <a:spcPct val="200000"/>
              </a:lnSpc>
              <a:spcBef>
                <a:spcPts val="0"/>
              </a:spcBef>
              <a:spcAft>
                <a:spcPts val="0"/>
              </a:spcAft>
              <a:buClr>
                <a:srgbClr val="0070C0"/>
              </a:buClr>
              <a:buSzPts val="1800"/>
              <a:buFont typeface="Calibri"/>
              <a:buNone/>
            </a:pPr>
            <a:br>
              <a:rPr b="1" lang="en-US" sz="1800">
                <a:solidFill>
                  <a:srgbClr val="0070C0"/>
                </a:solidFill>
              </a:rPr>
            </a:br>
            <a:r>
              <a:rPr b="1" lang="en-US" sz="2800">
                <a:solidFill>
                  <a:srgbClr val="0070C0"/>
                </a:solidFill>
                <a:latin typeface="Arial"/>
                <a:ea typeface="Arial"/>
                <a:cs typeface="Arial"/>
                <a:sym typeface="Arial"/>
              </a:rPr>
              <a:t>প্রচার নিষিদ্ধ</a:t>
            </a:r>
            <a:br>
              <a:rPr lang="en-US" sz="2800">
                <a:solidFill>
                  <a:srgbClr val="C00000"/>
                </a:solidFill>
                <a:latin typeface="Arial"/>
                <a:ea typeface="Arial"/>
                <a:cs typeface="Arial"/>
                <a:sym typeface="Arial"/>
              </a:rPr>
            </a:br>
            <a:endParaRPr sz="2800">
              <a:solidFill>
                <a:srgbClr val="C00000"/>
              </a:solidFill>
              <a:latin typeface="Arial"/>
              <a:ea typeface="Arial"/>
              <a:cs typeface="Arial"/>
              <a:sym typeface="Arial"/>
            </a:endParaRPr>
          </a:p>
        </p:txBody>
      </p:sp>
      <p:sp>
        <p:nvSpPr>
          <p:cNvPr id="976" name="Google Shape;976;p41"/>
          <p:cNvSpPr txBox="1"/>
          <p:nvPr>
            <p:ph idx="1" type="body"/>
          </p:nvPr>
        </p:nvSpPr>
        <p:spPr>
          <a:xfrm>
            <a:off x="286870" y="829235"/>
            <a:ext cx="11618259" cy="5853953"/>
          </a:xfrm>
          <a:prstGeom prst="rect">
            <a:avLst/>
          </a:prstGeom>
          <a:noFill/>
          <a:ln>
            <a:noFill/>
          </a:ln>
        </p:spPr>
        <p:txBody>
          <a:bodyPr anchorCtr="0" anchor="t" bIns="45700" lIns="91425" spcFirstLastPara="1" rIns="91425" wrap="square" tIns="45700">
            <a:noAutofit/>
          </a:bodyPr>
          <a:lstStyle/>
          <a:p>
            <a:pPr indent="-228600" lvl="0" marL="228600" rtl="0" algn="just">
              <a:lnSpc>
                <a:spcPct val="90000"/>
              </a:lnSpc>
              <a:spcBef>
                <a:spcPts val="0"/>
              </a:spcBef>
              <a:spcAft>
                <a:spcPts val="0"/>
              </a:spcAft>
              <a:buClr>
                <a:schemeClr val="dk1"/>
              </a:buClr>
              <a:buSzPts val="3200"/>
              <a:buChar char="•"/>
            </a:pPr>
            <a:r>
              <a:rPr lang="en-US" sz="3200">
                <a:latin typeface="Arial"/>
                <a:ea typeface="Arial"/>
                <a:cs typeface="Arial"/>
                <a:sym typeface="Arial"/>
              </a:rPr>
              <a:t>ভোটগ্রহণ কেন্দ্রের ভেতরে কিংবা তার 100 মিটারের মধ্যে কোনও সরকারী/ বেসরকারি জায়গায় প্রচার নিষিদ্ধ।</a:t>
            </a:r>
            <a:endParaRPr/>
          </a:p>
          <a:p>
            <a:pPr indent="-228600" lvl="0" marL="228600" rtl="0" algn="just">
              <a:lnSpc>
                <a:spcPct val="90000"/>
              </a:lnSpc>
              <a:spcBef>
                <a:spcPts val="1000"/>
              </a:spcBef>
              <a:spcAft>
                <a:spcPts val="0"/>
              </a:spcAft>
              <a:buClr>
                <a:srgbClr val="C00000"/>
              </a:buClr>
              <a:buSzPts val="3200"/>
              <a:buChar char="•"/>
            </a:pPr>
            <a:r>
              <a:rPr lang="en-US" sz="3200">
                <a:solidFill>
                  <a:srgbClr val="C00000"/>
                </a:solidFill>
                <a:latin typeface="Arial"/>
                <a:ea typeface="Arial"/>
                <a:cs typeface="Arial"/>
                <a:sym typeface="Arial"/>
              </a:rPr>
              <a:t>ভোটগ্রহণ কেন্দ্রের 100 মিটারের মধ্যে কোনো মোবাইল, কর্ডলেস ফোন নিষিদ্ধ। ব্যতিক্রম শুধু ভোটের কাজে নিযুক্ত আধিকারিকগন।</a:t>
            </a:r>
            <a:endParaRPr/>
          </a:p>
          <a:p>
            <a:pPr indent="-228600" lvl="0" marL="228600" rtl="0" algn="just">
              <a:lnSpc>
                <a:spcPct val="90000"/>
              </a:lnSpc>
              <a:spcBef>
                <a:spcPts val="1000"/>
              </a:spcBef>
              <a:spcAft>
                <a:spcPts val="0"/>
              </a:spcAft>
              <a:buClr>
                <a:schemeClr val="dk1"/>
              </a:buClr>
              <a:buSzPts val="3200"/>
              <a:buChar char="•"/>
            </a:pPr>
            <a:r>
              <a:rPr lang="en-US" sz="3200">
                <a:latin typeface="Arial"/>
                <a:ea typeface="Arial"/>
                <a:cs typeface="Arial"/>
                <a:sym typeface="Arial"/>
              </a:rPr>
              <a:t>ভোট চলাকালীন প্রিসাইডিং অফিসার, মাইক্রো অবসার্ভার তাদের ফোন সাইলেন্ট মোডে রাখবেন। তিনি বাইরে বেরিয়ে গিয়ে ফোন করবেন। দরকারে অনুমোদিত নম্বরে  এসএমএস পাঠাতে পারবেন।</a:t>
            </a:r>
            <a:endParaRPr/>
          </a:p>
          <a:p>
            <a:pPr indent="-228600" lvl="0" marL="228600" rtl="0" algn="just">
              <a:lnSpc>
                <a:spcPct val="90000"/>
              </a:lnSpc>
              <a:spcBef>
                <a:spcPts val="1000"/>
              </a:spcBef>
              <a:spcAft>
                <a:spcPts val="0"/>
              </a:spcAft>
              <a:buClr>
                <a:srgbClr val="C00000"/>
              </a:buClr>
              <a:buSzPts val="3200"/>
              <a:buChar char="•"/>
            </a:pPr>
            <a:r>
              <a:rPr lang="en-US" sz="3200">
                <a:solidFill>
                  <a:srgbClr val="C00000"/>
                </a:solidFill>
                <a:latin typeface="Arial"/>
                <a:ea typeface="Arial"/>
                <a:cs typeface="Arial"/>
                <a:sym typeface="Arial"/>
              </a:rPr>
              <a:t>প্রার্থীর প্রচারের নির্দিষ্ট সময় অতিক্রান্ত হয়ে যাওয়ার পর কোনো bulk sms  পাঠানো নিষিদ্ধ।</a:t>
            </a:r>
            <a:endParaRPr/>
          </a:p>
          <a:p>
            <a:pPr indent="-228600" lvl="0" marL="228600" rtl="0" algn="just">
              <a:lnSpc>
                <a:spcPct val="90000"/>
              </a:lnSpc>
              <a:spcBef>
                <a:spcPts val="1000"/>
              </a:spcBef>
              <a:spcAft>
                <a:spcPts val="0"/>
              </a:spcAft>
              <a:buClr>
                <a:schemeClr val="dk1"/>
              </a:buClr>
              <a:buSzPts val="3200"/>
              <a:buChar char="•"/>
            </a:pPr>
            <a:r>
              <a:rPr lang="en-US" sz="3200">
                <a:latin typeface="Arial"/>
                <a:ea typeface="Arial"/>
                <a:cs typeface="Arial"/>
                <a:sym typeface="Arial"/>
              </a:rPr>
              <a:t>কোনোপ্রকার আপত্তিকর এসএমএস চালাচালি হলে পুলিশ নির্দিষ্ট সূত্র ধরে ব্যবস্থা নেবে।</a:t>
            </a:r>
            <a:endParaRPr/>
          </a:p>
          <a:p>
            <a:pPr indent="-69850" lvl="0" marL="228600" rtl="0" algn="just">
              <a:lnSpc>
                <a:spcPct val="90000"/>
              </a:lnSpc>
              <a:spcBef>
                <a:spcPts val="1000"/>
              </a:spcBef>
              <a:spcAft>
                <a:spcPts val="0"/>
              </a:spcAft>
              <a:buClr>
                <a:schemeClr val="dk1"/>
              </a:buClr>
              <a:buSzPts val="2500"/>
              <a:buNone/>
            </a:pPr>
            <a:r>
              <a:t/>
            </a:r>
            <a:endParaRPr sz="2500"/>
          </a:p>
          <a:p>
            <a:pPr indent="-69850" lvl="0" marL="228600" rtl="0" algn="just">
              <a:lnSpc>
                <a:spcPct val="90000"/>
              </a:lnSpc>
              <a:spcBef>
                <a:spcPts val="1000"/>
              </a:spcBef>
              <a:spcAft>
                <a:spcPts val="0"/>
              </a:spcAft>
              <a:buClr>
                <a:schemeClr val="dk1"/>
              </a:buClr>
              <a:buSzPts val="2500"/>
              <a:buNone/>
            </a:pPr>
            <a:r>
              <a:t/>
            </a:r>
            <a:endParaRPr sz="2500"/>
          </a:p>
          <a:p>
            <a:pPr indent="-69850" lvl="0" marL="228600" rtl="0" algn="just">
              <a:lnSpc>
                <a:spcPct val="90000"/>
              </a:lnSpc>
              <a:spcBef>
                <a:spcPts val="1000"/>
              </a:spcBef>
              <a:spcAft>
                <a:spcPts val="0"/>
              </a:spcAft>
              <a:buClr>
                <a:schemeClr val="dk1"/>
              </a:buClr>
              <a:buSzPts val="2500"/>
              <a:buNone/>
            </a:pPr>
            <a:r>
              <a:t/>
            </a:r>
            <a:endParaRPr sz="25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sp>
        <p:nvSpPr>
          <p:cNvPr id="981" name="Google Shape;981;p42"/>
          <p:cNvSpPr txBox="1"/>
          <p:nvPr>
            <p:ph type="title"/>
          </p:nvPr>
        </p:nvSpPr>
        <p:spPr>
          <a:xfrm>
            <a:off x="0" y="107925"/>
            <a:ext cx="12192000" cy="512765"/>
          </a:xfrm>
          <a:prstGeom prst="rect">
            <a:avLst/>
          </a:prstGeom>
          <a:solidFill>
            <a:srgbClr val="FFFF00"/>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70C0"/>
              </a:buClr>
              <a:buSzPts val="3000"/>
              <a:buFont typeface="Arial"/>
              <a:buNone/>
            </a:pPr>
            <a:r>
              <a:rPr b="1" lang="en-US" sz="3000">
                <a:solidFill>
                  <a:srgbClr val="0070C0"/>
                </a:solidFill>
                <a:latin typeface="Arial"/>
                <a:ea typeface="Arial"/>
                <a:cs typeface="Arial"/>
                <a:sym typeface="Arial"/>
              </a:rPr>
              <a:t>প্রচার এবং আচরণবিধি সম্পর্কিত নিষেধাজ্ঞা</a:t>
            </a:r>
            <a:endParaRPr sz="3000">
              <a:solidFill>
                <a:srgbClr val="0070C0"/>
              </a:solidFill>
              <a:latin typeface="Arial"/>
              <a:ea typeface="Arial"/>
              <a:cs typeface="Arial"/>
              <a:sym typeface="Arial"/>
            </a:endParaRPr>
          </a:p>
        </p:txBody>
      </p:sp>
      <p:sp>
        <p:nvSpPr>
          <p:cNvPr id="982" name="Google Shape;982;p42"/>
          <p:cNvSpPr txBox="1"/>
          <p:nvPr>
            <p:ph idx="1" type="body"/>
          </p:nvPr>
        </p:nvSpPr>
        <p:spPr>
          <a:xfrm>
            <a:off x="434788" y="1016105"/>
            <a:ext cx="11322423" cy="5195225"/>
          </a:xfrm>
          <a:prstGeom prst="rect">
            <a:avLst/>
          </a:prstGeom>
          <a:noFill/>
          <a:ln>
            <a:noFill/>
          </a:ln>
        </p:spPr>
        <p:txBody>
          <a:bodyPr anchorCtr="0" anchor="t" bIns="45700" lIns="91425" spcFirstLastPara="1" rIns="91425" wrap="square" tIns="45700">
            <a:noAutofit/>
          </a:bodyPr>
          <a:lstStyle/>
          <a:p>
            <a:pPr indent="-228600" lvl="0" marL="228600" rtl="0" algn="just">
              <a:lnSpc>
                <a:spcPct val="90000"/>
              </a:lnSpc>
              <a:spcBef>
                <a:spcPts val="0"/>
              </a:spcBef>
              <a:spcAft>
                <a:spcPts val="0"/>
              </a:spcAft>
              <a:buClr>
                <a:schemeClr val="dk1"/>
              </a:buClr>
              <a:buSzPts val="2400"/>
              <a:buChar char="•"/>
            </a:pPr>
            <a:r>
              <a:rPr lang="en-US" sz="2400">
                <a:latin typeface="Arial"/>
                <a:ea typeface="Arial"/>
                <a:cs typeface="Arial"/>
                <a:sym typeface="Arial"/>
              </a:rPr>
              <a:t>ভোটগ্রহন কেন্দ্রের 100 মিটারের মধ্যে কোনোপ্রকার মাইক নিষিদ্ধ।</a:t>
            </a:r>
            <a:endParaRPr/>
          </a:p>
          <a:p>
            <a:pPr indent="-228600" lvl="0" marL="228600" rtl="0" algn="just">
              <a:lnSpc>
                <a:spcPct val="90000"/>
              </a:lnSpc>
              <a:spcBef>
                <a:spcPts val="1000"/>
              </a:spcBef>
              <a:spcAft>
                <a:spcPts val="0"/>
              </a:spcAft>
              <a:buClr>
                <a:srgbClr val="C00000"/>
              </a:buClr>
              <a:buSzPts val="2400"/>
              <a:buChar char="•"/>
            </a:pPr>
            <a:r>
              <a:rPr lang="en-US" sz="2400">
                <a:solidFill>
                  <a:srgbClr val="C00000"/>
                </a:solidFill>
                <a:latin typeface="Arial"/>
                <a:ea typeface="Arial"/>
                <a:cs typeface="Arial"/>
                <a:sym typeface="Arial"/>
              </a:rPr>
              <a:t>ভোটগ্রহন কেন্দ্রের 100 মিটারের মধ্যে চিৎকার করা কিংবা গোলমাল করা নিষিদ্ধ। এই নির্দেশ লঙ্ঘন হলে সেই মাইক বা ওইপ্রকার বস্তু বাজেয়াপ্ত করা এবং নির্দিষ্ট ব্যক্তিদের বিরুদ্ধে আইনানুগ ব্যবস্থা নেওয়া হবে।</a:t>
            </a:r>
            <a:endParaRPr/>
          </a:p>
          <a:p>
            <a:pPr indent="-228600" lvl="0" marL="228600" rtl="0" algn="just">
              <a:lnSpc>
                <a:spcPct val="90000"/>
              </a:lnSpc>
              <a:spcBef>
                <a:spcPts val="1000"/>
              </a:spcBef>
              <a:spcAft>
                <a:spcPts val="0"/>
              </a:spcAft>
              <a:buClr>
                <a:schemeClr val="dk1"/>
              </a:buClr>
              <a:buSzPts val="2400"/>
              <a:buChar char="•"/>
            </a:pPr>
            <a:r>
              <a:rPr lang="en-US" sz="2400">
                <a:latin typeface="Arial"/>
                <a:ea typeface="Arial"/>
                <a:cs typeface="Arial"/>
                <a:sym typeface="Arial"/>
              </a:rPr>
              <a:t>নির্বাচনের 48 ঘণ্টা আগে নির্বাচন কেন্দ্রের(Constituency)বাইরে থেকে আসা রাজনৈতিক ব্যক্তিত্বরা কেউ থাকতে পারবেন না।</a:t>
            </a:r>
            <a:endParaRPr b="1" sz="2400">
              <a:latin typeface="Arial"/>
              <a:ea typeface="Arial"/>
              <a:cs typeface="Arial"/>
              <a:sym typeface="Arial"/>
            </a:endParaRPr>
          </a:p>
          <a:p>
            <a:pPr indent="0" lvl="0" marL="0" rtl="0" algn="just">
              <a:lnSpc>
                <a:spcPct val="90000"/>
              </a:lnSpc>
              <a:spcBef>
                <a:spcPts val="1000"/>
              </a:spcBef>
              <a:spcAft>
                <a:spcPts val="0"/>
              </a:spcAft>
              <a:buClr>
                <a:srgbClr val="0070C0"/>
              </a:buClr>
              <a:buSzPts val="2800"/>
              <a:buNone/>
            </a:pPr>
            <a:r>
              <a:rPr b="1" lang="en-US" sz="2800">
                <a:solidFill>
                  <a:srgbClr val="0070C0"/>
                </a:solidFill>
                <a:latin typeface="Arial"/>
                <a:ea typeface="Arial"/>
                <a:cs typeface="Arial"/>
                <a:sym typeface="Arial"/>
              </a:rPr>
              <a:t>                           যানবাহন চলাচল সম্পর্কিত</a:t>
            </a:r>
            <a:endParaRPr sz="2800">
              <a:solidFill>
                <a:srgbClr val="0070C0"/>
              </a:solidFill>
              <a:latin typeface="Arial"/>
              <a:ea typeface="Arial"/>
              <a:cs typeface="Arial"/>
              <a:sym typeface="Arial"/>
            </a:endParaRPr>
          </a:p>
          <a:p>
            <a:pPr indent="-228600" lvl="0" marL="228600" rtl="0" algn="just">
              <a:lnSpc>
                <a:spcPct val="90000"/>
              </a:lnSpc>
              <a:spcBef>
                <a:spcPts val="1000"/>
              </a:spcBef>
              <a:spcAft>
                <a:spcPts val="0"/>
              </a:spcAft>
              <a:buClr>
                <a:schemeClr val="dk1"/>
              </a:buClr>
              <a:buSzPts val="2400"/>
              <a:buChar char="•"/>
            </a:pPr>
            <a:r>
              <a:rPr lang="en-US" sz="2400">
                <a:latin typeface="Arial"/>
                <a:ea typeface="Arial"/>
                <a:cs typeface="Arial"/>
                <a:sym typeface="Arial"/>
              </a:rPr>
              <a:t>বিধানসভা কেন্দ্রের অন্তর্গত এলাকার জন্য প্রার্থীপিছু একটি গাড়ি, প্রার্থীর ELECTION এজেন্টের জন্য একটি গাড়ি এবং দলের কর্মীদের জন্য একটি গাড়ি অনুমোদিত</a:t>
            </a:r>
            <a:endParaRPr/>
          </a:p>
          <a:p>
            <a:pPr indent="-228600" lvl="0" marL="228600" rtl="0" algn="just">
              <a:lnSpc>
                <a:spcPct val="90000"/>
              </a:lnSpc>
              <a:spcBef>
                <a:spcPts val="1000"/>
              </a:spcBef>
              <a:spcAft>
                <a:spcPts val="0"/>
              </a:spcAft>
              <a:buClr>
                <a:srgbClr val="C00000"/>
              </a:buClr>
              <a:buSzPts val="2400"/>
              <a:buChar char="•"/>
            </a:pPr>
            <a:r>
              <a:rPr lang="en-US" sz="2400">
                <a:solidFill>
                  <a:srgbClr val="C00000"/>
                </a:solidFill>
                <a:latin typeface="Arial"/>
                <a:ea typeface="Arial"/>
                <a:cs typeface="Arial"/>
                <a:sym typeface="Arial"/>
              </a:rPr>
              <a:t>গাড়ির permit এ সই করবেন DEO অথবা RO। সেটির আসল কপি গাড়ির কাঁচে সাটিয়ে রাখতে হবে</a:t>
            </a:r>
            <a:endParaRPr/>
          </a:p>
          <a:p>
            <a:pPr indent="-228600" lvl="0" marL="228600" rtl="0" algn="just">
              <a:lnSpc>
                <a:spcPct val="90000"/>
              </a:lnSpc>
              <a:spcBef>
                <a:spcPts val="1000"/>
              </a:spcBef>
              <a:spcAft>
                <a:spcPts val="0"/>
              </a:spcAft>
              <a:buClr>
                <a:schemeClr val="dk1"/>
              </a:buClr>
              <a:buSzPts val="2400"/>
              <a:buChar char="•"/>
            </a:pPr>
            <a:r>
              <a:rPr lang="en-US" sz="2400">
                <a:latin typeface="Arial"/>
                <a:ea typeface="Arial"/>
                <a:cs typeface="Arial"/>
                <a:sym typeface="Arial"/>
              </a:rPr>
              <a:t>কোনো গাড়ির সাহায্যেই কোনও ভোটার আনা নেওয়া করা যাবে না। তবে সরকারী কর্মী, রোগী, অসুস্থ, বৃদ্ধ, অশক্ত মানুষরা এর আওতায় পড়বেন না। এছাড়া জনসাধারণের যাতায়াতের জন্য যানবাহন এই নিষেধাজ্ঞার আওতায় আসবে না।</a:t>
            </a:r>
            <a:endParaRPr/>
          </a:p>
          <a:p>
            <a:pPr indent="-228600" lvl="0" marL="228600" rtl="0" algn="just">
              <a:lnSpc>
                <a:spcPct val="90000"/>
              </a:lnSpc>
              <a:spcBef>
                <a:spcPts val="1000"/>
              </a:spcBef>
              <a:spcAft>
                <a:spcPts val="0"/>
              </a:spcAft>
              <a:buClr>
                <a:srgbClr val="C00000"/>
              </a:buClr>
              <a:buSzPts val="2400"/>
              <a:buChar char="•"/>
            </a:pPr>
            <a:r>
              <a:rPr lang="en-US" sz="2400">
                <a:solidFill>
                  <a:srgbClr val="C00000"/>
                </a:solidFill>
                <a:latin typeface="Arial"/>
                <a:ea typeface="Arial"/>
                <a:cs typeface="Arial"/>
                <a:sym typeface="Arial"/>
              </a:rPr>
              <a:t>ভোটাররা নিজেদের গাড়ি করে বুথের 200 মিটার পর্যন্ত আসতে পারবে।</a:t>
            </a:r>
            <a:endParaRPr/>
          </a:p>
          <a:p>
            <a:pPr indent="-101600" lvl="0" marL="228600" rtl="0" algn="l">
              <a:lnSpc>
                <a:spcPct val="90000"/>
              </a:lnSpc>
              <a:spcBef>
                <a:spcPts val="1000"/>
              </a:spcBef>
              <a:spcAft>
                <a:spcPts val="0"/>
              </a:spcAft>
              <a:buClr>
                <a:schemeClr val="dk1"/>
              </a:buClr>
              <a:buSzPts val="2000"/>
              <a:buNone/>
            </a:pPr>
            <a:r>
              <a:t/>
            </a:r>
            <a:endParaRPr sz="2000"/>
          </a:p>
          <a:p>
            <a:pPr indent="-101600" lvl="0" marL="228600" rtl="0" algn="just">
              <a:lnSpc>
                <a:spcPct val="90000"/>
              </a:lnSpc>
              <a:spcBef>
                <a:spcPts val="1000"/>
              </a:spcBef>
              <a:spcAft>
                <a:spcPts val="0"/>
              </a:spcAft>
              <a:buClr>
                <a:schemeClr val="dk1"/>
              </a:buClr>
              <a:buSzPts val="2000"/>
              <a:buNone/>
            </a:pPr>
            <a:r>
              <a:t/>
            </a:r>
            <a:endParaRPr sz="2000"/>
          </a:p>
          <a:p>
            <a:pPr indent="-101600" lvl="0" marL="228600" rtl="0" algn="l">
              <a:lnSpc>
                <a:spcPct val="90000"/>
              </a:lnSpc>
              <a:spcBef>
                <a:spcPts val="1000"/>
              </a:spcBef>
              <a:spcAft>
                <a:spcPts val="0"/>
              </a:spcAft>
              <a:buClr>
                <a:schemeClr val="dk1"/>
              </a:buClr>
              <a:buSzPts val="2000"/>
              <a:buNone/>
            </a:pPr>
            <a:r>
              <a:t/>
            </a:r>
            <a:endParaRPr sz="20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sp>
        <p:nvSpPr>
          <p:cNvPr id="987" name="Google Shape;987;p43"/>
          <p:cNvSpPr txBox="1"/>
          <p:nvPr>
            <p:ph type="title"/>
          </p:nvPr>
        </p:nvSpPr>
        <p:spPr>
          <a:xfrm>
            <a:off x="83127" y="1"/>
            <a:ext cx="12025746" cy="1228436"/>
          </a:xfrm>
          <a:prstGeom prst="rect">
            <a:avLst/>
          </a:prstGeom>
          <a:solidFill>
            <a:srgbClr val="FBE4D4"/>
          </a:solidFill>
          <a:ln>
            <a:noFill/>
          </a:ln>
          <a:effectLst>
            <a:outerShdw blurRad="190500" algn="ctr" dir="2700000" dist="228600">
              <a:srgbClr val="000000">
                <a:alpha val="29803"/>
              </a:srgbClr>
            </a:outerShdw>
          </a:effectLst>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00FF"/>
              </a:buClr>
              <a:buSzPts val="3800"/>
              <a:buFont typeface="Arial"/>
              <a:buNone/>
            </a:pPr>
            <a:r>
              <a:rPr b="1" lang="en-US" sz="3800">
                <a:solidFill>
                  <a:srgbClr val="0000FF"/>
                </a:solidFill>
                <a:latin typeface="Arial"/>
                <a:ea typeface="Arial"/>
                <a:cs typeface="Arial"/>
                <a:sym typeface="Arial"/>
              </a:rPr>
              <a:t>বুথের মধ্যে কারা মোবাইল ফোন ব্যবহার করতে পারবে?</a:t>
            </a:r>
            <a:endParaRPr b="1" sz="3800">
              <a:solidFill>
                <a:srgbClr val="0000FF"/>
              </a:solidFill>
              <a:latin typeface="Arial"/>
              <a:ea typeface="Arial"/>
              <a:cs typeface="Arial"/>
              <a:sym typeface="Arial"/>
            </a:endParaRPr>
          </a:p>
        </p:txBody>
      </p:sp>
      <p:sp>
        <p:nvSpPr>
          <p:cNvPr id="988" name="Google Shape;988;p43"/>
          <p:cNvSpPr txBox="1"/>
          <p:nvPr>
            <p:ph idx="1" type="body"/>
          </p:nvPr>
        </p:nvSpPr>
        <p:spPr>
          <a:xfrm>
            <a:off x="1357745" y="2167367"/>
            <a:ext cx="10649527" cy="84368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latin typeface="Arial"/>
                <a:ea typeface="Arial"/>
                <a:cs typeface="Arial"/>
                <a:sym typeface="Arial"/>
              </a:rPr>
              <a:t>(ক) যেকোনো ব্যক্তি Booth কেন্দ্রের ভেতর মোবাইল ফোন ব্যবহার করতে পারে। </a:t>
            </a:r>
            <a:endParaRPr>
              <a:latin typeface="Arial"/>
              <a:ea typeface="Arial"/>
              <a:cs typeface="Arial"/>
              <a:sym typeface="Arial"/>
            </a:endParaRPr>
          </a:p>
        </p:txBody>
      </p:sp>
      <p:sp>
        <p:nvSpPr>
          <p:cNvPr id="989" name="Google Shape;989;p43"/>
          <p:cNvSpPr txBox="1"/>
          <p:nvPr/>
        </p:nvSpPr>
        <p:spPr>
          <a:xfrm>
            <a:off x="1450109" y="3284964"/>
            <a:ext cx="10557163" cy="95452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(খ) পোলিং পার্টি ও পোলিং এজেন্ট সহ যে কোন ব্যক্তি মোবাইল ফোন ব্যবহার করতে পারবে । </a:t>
            </a:r>
            <a:endParaRPr sz="2800">
              <a:solidFill>
                <a:schemeClr val="dk1"/>
              </a:solidFill>
              <a:latin typeface="Arial"/>
              <a:ea typeface="Arial"/>
              <a:cs typeface="Arial"/>
              <a:sym typeface="Arial"/>
            </a:endParaRPr>
          </a:p>
          <a:p>
            <a:pPr indent="-50800" lvl="0" marL="228600" marR="0" rtl="0" algn="l">
              <a:lnSpc>
                <a:spcPct val="90000"/>
              </a:lnSpc>
              <a:spcBef>
                <a:spcPts val="1000"/>
              </a:spcBef>
              <a:spcAft>
                <a:spcPts val="0"/>
              </a:spcAft>
              <a:buClr>
                <a:schemeClr val="dk1"/>
              </a:buClr>
              <a:buSzPts val="2800"/>
              <a:buFont typeface="Noto Sans Symbols"/>
              <a:buNone/>
            </a:pPr>
            <a:r>
              <a:t/>
            </a:r>
            <a:endParaRPr sz="2800">
              <a:solidFill>
                <a:schemeClr val="dk1"/>
              </a:solidFill>
              <a:latin typeface="Arial"/>
              <a:ea typeface="Arial"/>
              <a:cs typeface="Arial"/>
              <a:sym typeface="Arial"/>
            </a:endParaRPr>
          </a:p>
        </p:txBody>
      </p:sp>
      <p:sp>
        <p:nvSpPr>
          <p:cNvPr id="990" name="Google Shape;990;p43"/>
          <p:cNvSpPr txBox="1"/>
          <p:nvPr/>
        </p:nvSpPr>
        <p:spPr>
          <a:xfrm>
            <a:off x="1533236" y="4619625"/>
            <a:ext cx="10575636" cy="84368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(গ) Observer ও পোলিং এজেন্ট কেবলমাত্র ব্যবহার করতে পারে ।</a:t>
            </a:r>
            <a:endParaRPr/>
          </a:p>
          <a:p>
            <a:pPr indent="0" lvl="0" marL="0" marR="0" rtl="0" algn="l">
              <a:lnSpc>
                <a:spcPct val="90000"/>
              </a:lnSpc>
              <a:spcBef>
                <a:spcPts val="1000"/>
              </a:spcBef>
              <a:spcAft>
                <a:spcPts val="0"/>
              </a:spcAft>
              <a:buClr>
                <a:schemeClr val="dk1"/>
              </a:buClr>
              <a:buSzPts val="2800"/>
              <a:buFont typeface="Arial"/>
              <a:buNone/>
            </a:pPr>
            <a:r>
              <a:t/>
            </a:r>
            <a:endParaRPr sz="2800">
              <a:solidFill>
                <a:schemeClr val="dk1"/>
              </a:solidFill>
              <a:latin typeface="Arial"/>
              <a:ea typeface="Arial"/>
              <a:cs typeface="Arial"/>
              <a:sym typeface="Arial"/>
            </a:endParaRPr>
          </a:p>
          <a:p>
            <a:pPr indent="-50800" lvl="0" marL="228600" marR="0" rtl="0" algn="l">
              <a:lnSpc>
                <a:spcPct val="90000"/>
              </a:lnSpc>
              <a:spcBef>
                <a:spcPts val="1000"/>
              </a:spcBef>
              <a:spcAft>
                <a:spcPts val="0"/>
              </a:spcAft>
              <a:buClr>
                <a:schemeClr val="dk1"/>
              </a:buClr>
              <a:buSzPts val="2800"/>
              <a:buFont typeface="Noto Sans Symbols"/>
              <a:buNone/>
            </a:pPr>
            <a:r>
              <a:t/>
            </a:r>
            <a:endParaRPr sz="2800">
              <a:solidFill>
                <a:schemeClr val="dk1"/>
              </a:solidFill>
              <a:latin typeface="Arial"/>
              <a:ea typeface="Arial"/>
              <a:cs typeface="Arial"/>
              <a:sym typeface="Arial"/>
            </a:endParaRPr>
          </a:p>
        </p:txBody>
      </p:sp>
      <p:sp>
        <p:nvSpPr>
          <p:cNvPr id="991" name="Google Shape;991;p43"/>
          <p:cNvSpPr txBox="1"/>
          <p:nvPr/>
        </p:nvSpPr>
        <p:spPr>
          <a:xfrm>
            <a:off x="1634836" y="5561734"/>
            <a:ext cx="10474037" cy="843685"/>
          </a:xfrm>
          <a:prstGeom prst="rect">
            <a:avLst/>
          </a:prstGeom>
          <a:noFill/>
          <a:ln>
            <a:noFill/>
          </a:ln>
        </p:spPr>
        <p:txBody>
          <a:bodyPr anchorCtr="0" anchor="t" bIns="45700" lIns="91425" spcFirstLastPara="1" rIns="91425" wrap="square" tIns="45700">
            <a:normAutofit fontScale="92500" lnSpcReduction="20000"/>
          </a:bodyPr>
          <a:lstStyle/>
          <a:p>
            <a:pPr indent="-64135" lvl="0" marL="228600" marR="0" rtl="0" algn="l">
              <a:lnSpc>
                <a:spcPct val="90000"/>
              </a:lnSpc>
              <a:spcBef>
                <a:spcPts val="0"/>
              </a:spcBef>
              <a:spcAft>
                <a:spcPts val="0"/>
              </a:spcAft>
              <a:buClr>
                <a:schemeClr val="dk1"/>
              </a:buClr>
              <a:buSzPct val="100000"/>
              <a:buFont typeface="Noto Sans Symbols"/>
              <a:buNone/>
            </a:pPr>
            <a:r>
              <a:t/>
            </a:r>
            <a:endParaRPr sz="2800">
              <a:solidFill>
                <a:schemeClr val="dk1"/>
              </a:solidFill>
              <a:latin typeface="Arial"/>
              <a:ea typeface="Arial"/>
              <a:cs typeface="Arial"/>
              <a:sym typeface="Arial"/>
            </a:endParaRPr>
          </a:p>
          <a:p>
            <a:pPr indent="0" lvl="0" marL="0" marR="0" rtl="0" algn="l">
              <a:lnSpc>
                <a:spcPct val="90000"/>
              </a:lnSpc>
              <a:spcBef>
                <a:spcPts val="1000"/>
              </a:spcBef>
              <a:spcAft>
                <a:spcPts val="0"/>
              </a:spcAft>
              <a:buClr>
                <a:schemeClr val="dk1"/>
              </a:buClr>
              <a:buSzPct val="100000"/>
              <a:buFont typeface="Arial"/>
              <a:buNone/>
            </a:pPr>
            <a:r>
              <a:rPr lang="en-US" sz="2800">
                <a:solidFill>
                  <a:schemeClr val="dk1"/>
                </a:solidFill>
                <a:latin typeface="Arial"/>
                <a:ea typeface="Arial"/>
                <a:cs typeface="Arial"/>
                <a:sym typeface="Arial"/>
              </a:rPr>
              <a:t>(ঘ)  Returning Officer, Observer এবং পোলিং অফিসার ব্যবহার করতে পারে ।</a:t>
            </a:r>
            <a:endParaRPr sz="2800">
              <a:solidFill>
                <a:schemeClr val="dk1"/>
              </a:solidFill>
              <a:latin typeface="Arial"/>
              <a:ea typeface="Arial"/>
              <a:cs typeface="Arial"/>
              <a:sym typeface="Arial"/>
            </a:endParaRPr>
          </a:p>
          <a:p>
            <a:pPr indent="-64135" lvl="0" marL="228600" marR="0" rtl="0" algn="l">
              <a:lnSpc>
                <a:spcPct val="90000"/>
              </a:lnSpc>
              <a:spcBef>
                <a:spcPts val="1000"/>
              </a:spcBef>
              <a:spcAft>
                <a:spcPts val="0"/>
              </a:spcAft>
              <a:buClr>
                <a:schemeClr val="dk1"/>
              </a:buClr>
              <a:buSzPct val="100000"/>
              <a:buFont typeface="Noto Sans Symbols"/>
              <a:buNone/>
            </a:pPr>
            <a:r>
              <a:t/>
            </a:r>
            <a:endParaRPr sz="2800">
              <a:solidFill>
                <a:schemeClr val="dk1"/>
              </a:solidFill>
              <a:latin typeface="Arial"/>
              <a:ea typeface="Arial"/>
              <a:cs typeface="Arial"/>
              <a:sym typeface="Arial"/>
            </a:endParaRPr>
          </a:p>
        </p:txBody>
      </p:sp>
      <p:pic>
        <p:nvPicPr>
          <p:cNvPr id="992" name="Google Shape;992;p43"/>
          <p:cNvPicPr preferRelativeResize="0"/>
          <p:nvPr/>
        </p:nvPicPr>
        <p:blipFill rotWithShape="1">
          <a:blip r:embed="rId3">
            <a:alphaModFix/>
          </a:blip>
          <a:srcRect b="0" l="0" r="0" t="0"/>
          <a:stretch/>
        </p:blipFill>
        <p:spPr>
          <a:xfrm>
            <a:off x="193956" y="5715626"/>
            <a:ext cx="1460212" cy="68979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2"/>
                                        </p:tgtEl>
                                        <p:attrNameLst>
                                          <p:attrName>style.visibility</p:attrName>
                                        </p:attrNameLst>
                                      </p:cBhvr>
                                      <p:to>
                                        <p:strVal val="visible"/>
                                      </p:to>
                                    </p:set>
                                    <p:animEffect filter="fade" transition="in">
                                      <p:cBhvr>
                                        <p:cTn dur="1000"/>
                                        <p:tgtEl>
                                          <p:spTgt spid="9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6" name="Shape 996"/>
        <p:cNvGrpSpPr/>
        <p:nvPr/>
      </p:nvGrpSpPr>
      <p:grpSpPr>
        <a:xfrm>
          <a:off x="0" y="0"/>
          <a:ext cx="0" cy="0"/>
          <a:chOff x="0" y="0"/>
          <a:chExt cx="0" cy="0"/>
        </a:xfrm>
      </p:grpSpPr>
      <p:sp>
        <p:nvSpPr>
          <p:cNvPr id="997" name="Google Shape;997;p44"/>
          <p:cNvSpPr txBox="1"/>
          <p:nvPr>
            <p:ph type="title"/>
          </p:nvPr>
        </p:nvSpPr>
        <p:spPr>
          <a:xfrm>
            <a:off x="83127" y="0"/>
            <a:ext cx="12025746" cy="1052945"/>
          </a:xfrm>
          <a:prstGeom prst="rect">
            <a:avLst/>
          </a:prstGeom>
          <a:solidFill>
            <a:srgbClr val="FBE4D4"/>
          </a:solidFill>
          <a:ln>
            <a:noFill/>
          </a:ln>
          <a:effectLst>
            <a:outerShdw blurRad="190500" algn="ctr" dir="2700000" dist="228600">
              <a:srgbClr val="000000">
                <a:alpha val="29803"/>
              </a:srgbClr>
            </a:outerShdw>
          </a:effectLst>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00FF"/>
              </a:buClr>
              <a:buSzPts val="3800"/>
              <a:buFont typeface="Arial"/>
              <a:buNone/>
            </a:pPr>
            <a:r>
              <a:rPr b="1" lang="en-US" sz="3800">
                <a:solidFill>
                  <a:srgbClr val="0000FF"/>
                </a:solidFill>
                <a:latin typeface="Arial"/>
                <a:ea typeface="Arial"/>
                <a:cs typeface="Arial"/>
                <a:sym typeface="Arial"/>
              </a:rPr>
              <a:t>ভোটিং কম্পার্টমেন্টের ভেতর VVPAT রাখতে হবে</a:t>
            </a:r>
            <a:endParaRPr b="1" sz="3800">
              <a:solidFill>
                <a:srgbClr val="0000FF"/>
              </a:solidFill>
              <a:latin typeface="Arial"/>
              <a:ea typeface="Arial"/>
              <a:cs typeface="Arial"/>
              <a:sym typeface="Arial"/>
            </a:endParaRPr>
          </a:p>
        </p:txBody>
      </p:sp>
      <p:sp>
        <p:nvSpPr>
          <p:cNvPr id="998" name="Google Shape;998;p44"/>
          <p:cNvSpPr txBox="1"/>
          <p:nvPr>
            <p:ph idx="1" type="body"/>
          </p:nvPr>
        </p:nvSpPr>
        <p:spPr>
          <a:xfrm>
            <a:off x="1357745" y="2167367"/>
            <a:ext cx="10649527" cy="84368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latin typeface="Arial"/>
                <a:ea typeface="Arial"/>
                <a:cs typeface="Arial"/>
                <a:sym typeface="Arial"/>
              </a:rPr>
              <a:t>(ক) CU এর বাঁদিকে VVVPAT। </a:t>
            </a:r>
            <a:endParaRPr>
              <a:latin typeface="Arial"/>
              <a:ea typeface="Arial"/>
              <a:cs typeface="Arial"/>
              <a:sym typeface="Arial"/>
            </a:endParaRPr>
          </a:p>
        </p:txBody>
      </p:sp>
      <p:sp>
        <p:nvSpPr>
          <p:cNvPr id="999" name="Google Shape;999;p44"/>
          <p:cNvSpPr txBox="1"/>
          <p:nvPr/>
        </p:nvSpPr>
        <p:spPr>
          <a:xfrm>
            <a:off x="1450109" y="3284964"/>
            <a:ext cx="10557163" cy="95452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(খ) BU এর বাঁদিকে VVVPAT। </a:t>
            </a:r>
            <a:endParaRPr sz="2800">
              <a:solidFill>
                <a:schemeClr val="dk1"/>
              </a:solidFill>
              <a:latin typeface="Arial"/>
              <a:ea typeface="Arial"/>
              <a:cs typeface="Arial"/>
              <a:sym typeface="Arial"/>
            </a:endParaRPr>
          </a:p>
          <a:p>
            <a:pPr indent="-50800" lvl="0" marL="228600" marR="0" rtl="0" algn="l">
              <a:lnSpc>
                <a:spcPct val="90000"/>
              </a:lnSpc>
              <a:spcBef>
                <a:spcPts val="1000"/>
              </a:spcBef>
              <a:spcAft>
                <a:spcPts val="0"/>
              </a:spcAft>
              <a:buClr>
                <a:schemeClr val="dk1"/>
              </a:buClr>
              <a:buSzPts val="2800"/>
              <a:buFont typeface="Noto Sans Symbols"/>
              <a:buNone/>
            </a:pPr>
            <a:r>
              <a:t/>
            </a:r>
            <a:endParaRPr sz="2800">
              <a:solidFill>
                <a:schemeClr val="dk1"/>
              </a:solidFill>
              <a:latin typeface="Arial"/>
              <a:ea typeface="Arial"/>
              <a:cs typeface="Arial"/>
              <a:sym typeface="Arial"/>
            </a:endParaRPr>
          </a:p>
        </p:txBody>
      </p:sp>
      <p:sp>
        <p:nvSpPr>
          <p:cNvPr id="1000" name="Google Shape;1000;p44"/>
          <p:cNvSpPr txBox="1"/>
          <p:nvPr/>
        </p:nvSpPr>
        <p:spPr>
          <a:xfrm>
            <a:off x="1533236" y="4619625"/>
            <a:ext cx="10575636" cy="84368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(গ) BU এর ডানদিকে VVVPAT ।</a:t>
            </a:r>
            <a:endParaRPr/>
          </a:p>
          <a:p>
            <a:pPr indent="0" lvl="0" marL="0" marR="0" rtl="0" algn="l">
              <a:lnSpc>
                <a:spcPct val="90000"/>
              </a:lnSpc>
              <a:spcBef>
                <a:spcPts val="1000"/>
              </a:spcBef>
              <a:spcAft>
                <a:spcPts val="0"/>
              </a:spcAft>
              <a:buClr>
                <a:schemeClr val="dk1"/>
              </a:buClr>
              <a:buSzPts val="2800"/>
              <a:buFont typeface="Arial"/>
              <a:buNone/>
            </a:pPr>
            <a:r>
              <a:t/>
            </a:r>
            <a:endParaRPr sz="2800">
              <a:solidFill>
                <a:schemeClr val="dk1"/>
              </a:solidFill>
              <a:latin typeface="Arial"/>
              <a:ea typeface="Arial"/>
              <a:cs typeface="Arial"/>
              <a:sym typeface="Arial"/>
            </a:endParaRPr>
          </a:p>
          <a:p>
            <a:pPr indent="-50800" lvl="0" marL="228600" marR="0" rtl="0" algn="l">
              <a:lnSpc>
                <a:spcPct val="90000"/>
              </a:lnSpc>
              <a:spcBef>
                <a:spcPts val="1000"/>
              </a:spcBef>
              <a:spcAft>
                <a:spcPts val="0"/>
              </a:spcAft>
              <a:buClr>
                <a:schemeClr val="dk1"/>
              </a:buClr>
              <a:buSzPts val="2800"/>
              <a:buFont typeface="Noto Sans Symbols"/>
              <a:buNone/>
            </a:pPr>
            <a:r>
              <a:t/>
            </a:r>
            <a:endParaRPr sz="2800">
              <a:solidFill>
                <a:schemeClr val="dk1"/>
              </a:solidFill>
              <a:latin typeface="Arial"/>
              <a:ea typeface="Arial"/>
              <a:cs typeface="Arial"/>
              <a:sym typeface="Arial"/>
            </a:endParaRPr>
          </a:p>
        </p:txBody>
      </p:sp>
      <p:sp>
        <p:nvSpPr>
          <p:cNvPr id="1001" name="Google Shape;1001;p44"/>
          <p:cNvSpPr txBox="1"/>
          <p:nvPr/>
        </p:nvSpPr>
        <p:spPr>
          <a:xfrm>
            <a:off x="1634836" y="5561734"/>
            <a:ext cx="10474037" cy="843685"/>
          </a:xfrm>
          <a:prstGeom prst="rect">
            <a:avLst/>
          </a:prstGeom>
          <a:noFill/>
          <a:ln>
            <a:noFill/>
          </a:ln>
        </p:spPr>
        <p:txBody>
          <a:bodyPr anchorCtr="0" anchor="t" bIns="45700" lIns="91425" spcFirstLastPara="1" rIns="91425" wrap="square" tIns="45700">
            <a:normAutofit fontScale="92500" lnSpcReduction="20000"/>
          </a:bodyPr>
          <a:lstStyle/>
          <a:p>
            <a:pPr indent="-64135" lvl="0" marL="228600" marR="0" rtl="0" algn="l">
              <a:lnSpc>
                <a:spcPct val="90000"/>
              </a:lnSpc>
              <a:spcBef>
                <a:spcPts val="0"/>
              </a:spcBef>
              <a:spcAft>
                <a:spcPts val="0"/>
              </a:spcAft>
              <a:buClr>
                <a:schemeClr val="dk1"/>
              </a:buClr>
              <a:buSzPct val="100000"/>
              <a:buFont typeface="Noto Sans Symbols"/>
              <a:buNone/>
            </a:pPr>
            <a:r>
              <a:t/>
            </a:r>
            <a:endParaRPr sz="2800">
              <a:solidFill>
                <a:schemeClr val="dk1"/>
              </a:solidFill>
              <a:latin typeface="Arial"/>
              <a:ea typeface="Arial"/>
              <a:cs typeface="Arial"/>
              <a:sym typeface="Arial"/>
            </a:endParaRPr>
          </a:p>
          <a:p>
            <a:pPr indent="0" lvl="0" marL="0" marR="0" rtl="0" algn="l">
              <a:lnSpc>
                <a:spcPct val="90000"/>
              </a:lnSpc>
              <a:spcBef>
                <a:spcPts val="1000"/>
              </a:spcBef>
              <a:spcAft>
                <a:spcPts val="0"/>
              </a:spcAft>
              <a:buClr>
                <a:schemeClr val="dk1"/>
              </a:buClr>
              <a:buSzPct val="100000"/>
              <a:buFont typeface="Arial"/>
              <a:buNone/>
            </a:pPr>
            <a:r>
              <a:rPr lang="en-US" sz="2800">
                <a:solidFill>
                  <a:schemeClr val="dk1"/>
                </a:solidFill>
                <a:latin typeface="Arial"/>
                <a:ea typeface="Arial"/>
                <a:cs typeface="Arial"/>
                <a:sym typeface="Arial"/>
              </a:rPr>
              <a:t>(ঘ) CU এর ডানদিকে VVVPAT।</a:t>
            </a:r>
            <a:endParaRPr/>
          </a:p>
          <a:p>
            <a:pPr indent="-64135" lvl="0" marL="228600" marR="0" rtl="0" algn="l">
              <a:lnSpc>
                <a:spcPct val="90000"/>
              </a:lnSpc>
              <a:spcBef>
                <a:spcPts val="1000"/>
              </a:spcBef>
              <a:spcAft>
                <a:spcPts val="0"/>
              </a:spcAft>
              <a:buClr>
                <a:schemeClr val="dk1"/>
              </a:buClr>
              <a:buSzPct val="100000"/>
              <a:buFont typeface="Noto Sans Symbols"/>
              <a:buNone/>
            </a:pPr>
            <a:r>
              <a:t/>
            </a:r>
            <a:endParaRPr sz="2800">
              <a:solidFill>
                <a:schemeClr val="dk1"/>
              </a:solidFill>
              <a:latin typeface="Arial"/>
              <a:ea typeface="Arial"/>
              <a:cs typeface="Arial"/>
              <a:sym typeface="Arial"/>
            </a:endParaRPr>
          </a:p>
        </p:txBody>
      </p:sp>
      <p:pic>
        <p:nvPicPr>
          <p:cNvPr id="1002" name="Google Shape;1002;p44"/>
          <p:cNvPicPr preferRelativeResize="0"/>
          <p:nvPr/>
        </p:nvPicPr>
        <p:blipFill rotWithShape="1">
          <a:blip r:embed="rId3">
            <a:alphaModFix/>
          </a:blip>
          <a:srcRect b="0" l="0" r="0" t="0"/>
          <a:stretch/>
        </p:blipFill>
        <p:spPr>
          <a:xfrm>
            <a:off x="73024" y="3125545"/>
            <a:ext cx="1460212" cy="68979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2"/>
                                        </p:tgtEl>
                                        <p:attrNameLst>
                                          <p:attrName>style.visibility</p:attrName>
                                        </p:attrNameLst>
                                      </p:cBhvr>
                                      <p:to>
                                        <p:strVal val="visible"/>
                                      </p:to>
                                    </p:set>
                                    <p:animEffect filter="fade" transition="in">
                                      <p:cBhvr>
                                        <p:cTn dur="1000"/>
                                        <p:tgtEl>
                                          <p:spTgt spid="10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6" name="Shape 1006"/>
        <p:cNvGrpSpPr/>
        <p:nvPr/>
      </p:nvGrpSpPr>
      <p:grpSpPr>
        <a:xfrm>
          <a:off x="0" y="0"/>
          <a:ext cx="0" cy="0"/>
          <a:chOff x="0" y="0"/>
          <a:chExt cx="0" cy="0"/>
        </a:xfrm>
      </p:grpSpPr>
      <p:sp>
        <p:nvSpPr>
          <p:cNvPr id="1007" name="Google Shape;1007;p45"/>
          <p:cNvSpPr txBox="1"/>
          <p:nvPr>
            <p:ph type="title"/>
          </p:nvPr>
        </p:nvSpPr>
        <p:spPr>
          <a:xfrm>
            <a:off x="0" y="258463"/>
            <a:ext cx="12192000" cy="576064"/>
          </a:xfrm>
          <a:prstGeom prst="rect">
            <a:avLst/>
          </a:prstGeom>
          <a:solidFill>
            <a:srgbClr val="FF0000"/>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3200"/>
              <a:buFont typeface="Arial"/>
              <a:buNone/>
            </a:pPr>
            <a:r>
              <a:rPr b="1" lang="en-US" sz="3200">
                <a:solidFill>
                  <a:schemeClr val="lt1"/>
                </a:solidFill>
                <a:latin typeface="Arial"/>
                <a:ea typeface="Arial"/>
                <a:cs typeface="Arial"/>
                <a:sym typeface="Arial"/>
              </a:rPr>
              <a:t>সশস্ত্র অবস্থায় বুথের কাছে যাওয়া নিষিদ্ধ</a:t>
            </a:r>
            <a:endParaRPr sz="2800">
              <a:solidFill>
                <a:schemeClr val="lt1"/>
              </a:solidFill>
              <a:latin typeface="Arial"/>
              <a:ea typeface="Arial"/>
              <a:cs typeface="Arial"/>
              <a:sym typeface="Arial"/>
            </a:endParaRPr>
          </a:p>
        </p:txBody>
      </p:sp>
      <p:sp>
        <p:nvSpPr>
          <p:cNvPr id="1008" name="Google Shape;1008;p45"/>
          <p:cNvSpPr txBox="1"/>
          <p:nvPr>
            <p:ph idx="1" type="body"/>
          </p:nvPr>
        </p:nvSpPr>
        <p:spPr>
          <a:xfrm>
            <a:off x="389965" y="1047750"/>
            <a:ext cx="11443447" cy="5474073"/>
          </a:xfrm>
          <a:prstGeom prst="rect">
            <a:avLst/>
          </a:prstGeom>
          <a:noFill/>
          <a:ln>
            <a:noFill/>
          </a:ln>
        </p:spPr>
        <p:txBody>
          <a:bodyPr anchorCtr="0" anchor="t" bIns="45700" lIns="91425" spcFirstLastPara="1" rIns="91425" wrap="square" tIns="45700">
            <a:noAutofit/>
          </a:bodyPr>
          <a:lstStyle/>
          <a:p>
            <a:pPr indent="-228600" lvl="0" marL="228600" rtl="0" algn="just">
              <a:lnSpc>
                <a:spcPct val="90000"/>
              </a:lnSpc>
              <a:spcBef>
                <a:spcPts val="0"/>
              </a:spcBef>
              <a:spcAft>
                <a:spcPts val="0"/>
              </a:spcAft>
              <a:buClr>
                <a:schemeClr val="dk1"/>
              </a:buClr>
              <a:buSzPts val="2800"/>
              <a:buChar char="•"/>
            </a:pPr>
            <a:r>
              <a:rPr lang="en-US">
                <a:latin typeface="Arial"/>
                <a:ea typeface="Arial"/>
                <a:cs typeface="Arial"/>
                <a:sym typeface="Arial"/>
              </a:rPr>
              <a:t>একমাত্র নির্বাচনের কাজে অথবা অনুমোদিত ব্যক্তিরাই অস্ত্র রাখতে পারবেন। এছাড়া অন্য কেউ ভোটগ্রহণ কেন্দ্রের 100 মিটারের মধ্যে অস্ত্র নিয়ে যেতে পারবে না। অস্ত্র প্রদর্শনও নিষিদ্ধ।</a:t>
            </a:r>
            <a:endParaRPr/>
          </a:p>
          <a:p>
            <a:pPr indent="-50800" lvl="0" marL="228600" rtl="0" algn="just">
              <a:lnSpc>
                <a:spcPct val="90000"/>
              </a:lnSpc>
              <a:spcBef>
                <a:spcPts val="1000"/>
              </a:spcBef>
              <a:spcAft>
                <a:spcPts val="0"/>
              </a:spcAft>
              <a:buClr>
                <a:schemeClr val="dk1"/>
              </a:buClr>
              <a:buSzPts val="2800"/>
              <a:buNone/>
            </a:pPr>
            <a:r>
              <a:t/>
            </a:r>
            <a:endParaRPr>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2800"/>
              <a:buChar char="•"/>
            </a:pPr>
            <a:r>
              <a:rPr lang="en-US">
                <a:solidFill>
                  <a:srgbClr val="C00000"/>
                </a:solidFill>
                <a:latin typeface="Arial"/>
                <a:ea typeface="Arial"/>
                <a:cs typeface="Arial"/>
                <a:sym typeface="Arial"/>
              </a:rPr>
              <a:t>একমাত্র Z+ নিরাপত্তা প্রাপ্ত ব্যক্তির নিরাপত্তারক্ষী ছাড়া অন্য কোনো নিরাপত্তারক্ষী অস্ত্র সহ বুথে যেতে পারবে না।</a:t>
            </a:r>
            <a:endParaRPr/>
          </a:p>
          <a:p>
            <a:pPr indent="-50800" lvl="0" marL="228600" rtl="0" algn="just">
              <a:lnSpc>
                <a:spcPct val="90000"/>
              </a:lnSpc>
              <a:spcBef>
                <a:spcPts val="1000"/>
              </a:spcBef>
              <a:spcAft>
                <a:spcPts val="0"/>
              </a:spcAft>
              <a:buClr>
                <a:schemeClr val="dk1"/>
              </a:buClr>
              <a:buSzPts val="2800"/>
              <a:buNone/>
            </a:pPr>
            <a:r>
              <a:t/>
            </a:r>
            <a:endParaRPr>
              <a:latin typeface="Arial"/>
              <a:ea typeface="Arial"/>
              <a:cs typeface="Arial"/>
              <a:sym typeface="Arial"/>
            </a:endParaRPr>
          </a:p>
          <a:p>
            <a:pPr indent="-228600" lvl="0" marL="228600" rtl="0" algn="just">
              <a:lnSpc>
                <a:spcPct val="90000"/>
              </a:lnSpc>
              <a:spcBef>
                <a:spcPts val="1000"/>
              </a:spcBef>
              <a:spcAft>
                <a:spcPts val="0"/>
              </a:spcAft>
              <a:buClr>
                <a:schemeClr val="dk1"/>
              </a:buClr>
              <a:buSzPts val="2800"/>
              <a:buChar char="•"/>
            </a:pPr>
            <a:r>
              <a:rPr lang="en-US">
                <a:latin typeface="Arial"/>
                <a:ea typeface="Arial"/>
                <a:cs typeface="Arial"/>
                <a:sym typeface="Arial"/>
              </a:rPr>
              <a:t>Z+ নিরাপত্তা প্রাপ্ত ব্যাক্তির ক্ষেত্রে তার নিরাপত্তারক্ষী সাধারণ পোশাকে থাকবেন এবং অস্ত্র ঢেকে রাখবেন।</a:t>
            </a:r>
            <a:endParaRPr/>
          </a:p>
          <a:p>
            <a:pPr indent="-50800" lvl="0" marL="228600" rtl="0" algn="just">
              <a:lnSpc>
                <a:spcPct val="90000"/>
              </a:lnSpc>
              <a:spcBef>
                <a:spcPts val="1000"/>
              </a:spcBef>
              <a:spcAft>
                <a:spcPts val="0"/>
              </a:spcAft>
              <a:buClr>
                <a:schemeClr val="dk1"/>
              </a:buClr>
              <a:buSzPts val="2800"/>
              <a:buNone/>
            </a:pPr>
            <a:r>
              <a:t/>
            </a:r>
            <a:endParaRPr>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2800"/>
              <a:buChar char="•"/>
            </a:pPr>
            <a:r>
              <a:rPr lang="en-US">
                <a:solidFill>
                  <a:srgbClr val="C00000"/>
                </a:solidFill>
                <a:latin typeface="Arial"/>
                <a:ea typeface="Arial"/>
                <a:cs typeface="Arial"/>
                <a:sym typeface="Arial"/>
              </a:rPr>
              <a:t>কোনো মন্ত্রী, সাংসদ, বিধায়ক যার নিরাপত্তা রক্ষী আছে তিনি ইলেক্সন /পোলিং কিংবা কাউন্টিং এজেন্ট হতে পারবেন না। তিনি নিজের নিরাপত্তা পরিত্যাগ করে এজেন্ট হতে চাইলেও সেটি অনুমোদিত নয়।</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sp>
        <p:nvSpPr>
          <p:cNvPr id="1013" name="Google Shape;1013;p46"/>
          <p:cNvSpPr txBox="1"/>
          <p:nvPr>
            <p:ph type="title"/>
          </p:nvPr>
        </p:nvSpPr>
        <p:spPr>
          <a:xfrm>
            <a:off x="0" y="317672"/>
            <a:ext cx="12192001" cy="621441"/>
          </a:xfrm>
          <a:prstGeom prst="rect">
            <a:avLst/>
          </a:prstGeom>
          <a:solidFill>
            <a:srgbClr val="FFFF00"/>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70C0"/>
              </a:buClr>
              <a:buSzPts val="2800"/>
              <a:buFont typeface="Arial"/>
              <a:buNone/>
            </a:pPr>
            <a:r>
              <a:rPr b="1" lang="en-US" sz="2800">
                <a:solidFill>
                  <a:srgbClr val="0070C0"/>
                </a:solidFill>
                <a:latin typeface="Arial"/>
                <a:ea typeface="Arial"/>
                <a:cs typeface="Arial"/>
                <a:sym typeface="Arial"/>
              </a:rPr>
              <a:t>প্রিসাইডিং অফিসার মনে করলে গ্রেপ্তার করার নির্দেশ দিতে পারবেন</a:t>
            </a:r>
            <a:endParaRPr/>
          </a:p>
        </p:txBody>
      </p:sp>
      <p:sp>
        <p:nvSpPr>
          <p:cNvPr id="1014" name="Google Shape;1014;p46"/>
          <p:cNvSpPr txBox="1"/>
          <p:nvPr>
            <p:ph idx="1" type="body"/>
          </p:nvPr>
        </p:nvSpPr>
        <p:spPr>
          <a:xfrm>
            <a:off x="389965" y="1597153"/>
            <a:ext cx="11376211" cy="4843988"/>
          </a:xfrm>
          <a:prstGeom prst="rect">
            <a:avLst/>
          </a:prstGeom>
          <a:noFill/>
          <a:ln>
            <a:noFill/>
          </a:ln>
        </p:spPr>
        <p:txBody>
          <a:bodyPr anchorCtr="0" anchor="t" bIns="45700" lIns="91425" spcFirstLastPara="1" rIns="91425" wrap="square" tIns="45700">
            <a:noAutofit/>
          </a:bodyPr>
          <a:lstStyle/>
          <a:p>
            <a:pPr indent="-228600" lvl="0" marL="228600" rtl="0" algn="just">
              <a:lnSpc>
                <a:spcPct val="150000"/>
              </a:lnSpc>
              <a:spcBef>
                <a:spcPts val="0"/>
              </a:spcBef>
              <a:spcAft>
                <a:spcPts val="0"/>
              </a:spcAft>
              <a:buClr>
                <a:schemeClr val="dk1"/>
              </a:buClr>
              <a:buSzPts val="2800"/>
              <a:buChar char="•"/>
            </a:pPr>
            <a:r>
              <a:rPr lang="en-US">
                <a:latin typeface="Arial"/>
                <a:ea typeface="Arial"/>
                <a:cs typeface="Arial"/>
                <a:sym typeface="Arial"/>
              </a:rPr>
              <a:t>যদি প্রিসাইডিং অফিসার মনে করেন যে বুথে কোনো ব্যক্তি নির্বাচনের নির্দিষ্ট নির্ঘণ্টে তার নিজের আচরণবিধির মাধ্যমে অথবা প্রিসাইডিং অফিসারের দেওয়া কোনো আইনসংগত নির্দেশ অমান্য করার মাধ্যমে কোনো অপরাধ করছেন বা করে ফেলেছেন তাহলে তিনি সেখানে উপস্থিত যে কোনো পুলিশ আধিকারিককে সেই ব্যক্তিকে গ্রেপ্তার করার নির্দেশ দিতে পারেন এবং সেই পুলিশ আধিকারিক সেই ব্যক্তিকে গ্রেপ্তার করবেন।</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8" name="Shape 1018"/>
        <p:cNvGrpSpPr/>
        <p:nvPr/>
      </p:nvGrpSpPr>
      <p:grpSpPr>
        <a:xfrm>
          <a:off x="0" y="0"/>
          <a:ext cx="0" cy="0"/>
          <a:chOff x="0" y="0"/>
          <a:chExt cx="0" cy="0"/>
        </a:xfrm>
      </p:grpSpPr>
      <p:sp>
        <p:nvSpPr>
          <p:cNvPr id="1019" name="Google Shape;1019;p47"/>
          <p:cNvSpPr txBox="1"/>
          <p:nvPr>
            <p:ph type="title"/>
          </p:nvPr>
        </p:nvSpPr>
        <p:spPr>
          <a:xfrm>
            <a:off x="83127" y="1"/>
            <a:ext cx="12025746" cy="1228436"/>
          </a:xfrm>
          <a:prstGeom prst="rect">
            <a:avLst/>
          </a:prstGeom>
          <a:solidFill>
            <a:srgbClr val="FBE4D4"/>
          </a:solidFill>
          <a:ln>
            <a:noFill/>
          </a:ln>
          <a:effectLst>
            <a:outerShdw blurRad="190500" algn="ctr" dir="2700000" dist="228600">
              <a:srgbClr val="000000">
                <a:alpha val="29803"/>
              </a:srgbClr>
            </a:outerShdw>
          </a:effectLst>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00FF"/>
              </a:buClr>
              <a:buSzPts val="3800"/>
              <a:buFont typeface="Arial"/>
              <a:buNone/>
            </a:pPr>
            <a:r>
              <a:rPr b="1" lang="en-US" sz="3800">
                <a:solidFill>
                  <a:srgbClr val="0000FF"/>
                </a:solidFill>
                <a:latin typeface="Arial"/>
                <a:ea typeface="Arial"/>
                <a:cs typeface="Arial"/>
                <a:sym typeface="Arial"/>
              </a:rPr>
              <a:t>Booth কেন্দ্রের ভেতর কারা প্রবেশ করতে পারবে?</a:t>
            </a:r>
            <a:endParaRPr b="1" sz="3800">
              <a:solidFill>
                <a:srgbClr val="0000FF"/>
              </a:solidFill>
              <a:latin typeface="Arial"/>
              <a:ea typeface="Arial"/>
              <a:cs typeface="Arial"/>
              <a:sym typeface="Arial"/>
            </a:endParaRPr>
          </a:p>
        </p:txBody>
      </p:sp>
      <p:sp>
        <p:nvSpPr>
          <p:cNvPr id="1020" name="Google Shape;1020;p47"/>
          <p:cNvSpPr txBox="1"/>
          <p:nvPr>
            <p:ph idx="1" type="body"/>
          </p:nvPr>
        </p:nvSpPr>
        <p:spPr>
          <a:xfrm>
            <a:off x="1357745" y="2167367"/>
            <a:ext cx="10649527" cy="843685"/>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800"/>
              <a:buNone/>
            </a:pPr>
            <a:r>
              <a:rPr lang="en-US">
                <a:latin typeface="Arial"/>
                <a:ea typeface="Arial"/>
                <a:cs typeface="Arial"/>
                <a:sym typeface="Arial"/>
              </a:rPr>
              <a:t>(ক) z+ category-র অন্তর্ভুক্ত নয় এমন ব্যক্তির সুরক্ষা কর্মী concealed arm নিয়ে ঢুকতে পারবেন। </a:t>
            </a:r>
            <a:endParaRPr>
              <a:latin typeface="Arial"/>
              <a:ea typeface="Arial"/>
              <a:cs typeface="Arial"/>
              <a:sym typeface="Arial"/>
            </a:endParaRPr>
          </a:p>
        </p:txBody>
      </p:sp>
      <p:sp>
        <p:nvSpPr>
          <p:cNvPr id="1021" name="Google Shape;1021;p47"/>
          <p:cNvSpPr txBox="1"/>
          <p:nvPr/>
        </p:nvSpPr>
        <p:spPr>
          <a:xfrm>
            <a:off x="1450109" y="3284964"/>
            <a:ext cx="10557163" cy="95452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(খ) Booth এর কর্মরত CAPF এর জোয়ান। </a:t>
            </a:r>
            <a:endParaRPr sz="2800">
              <a:solidFill>
                <a:schemeClr val="dk1"/>
              </a:solidFill>
              <a:latin typeface="Arial"/>
              <a:ea typeface="Arial"/>
              <a:cs typeface="Arial"/>
              <a:sym typeface="Arial"/>
            </a:endParaRPr>
          </a:p>
          <a:p>
            <a:pPr indent="-50800" lvl="0" marL="228600" marR="0" rtl="0" algn="l">
              <a:lnSpc>
                <a:spcPct val="90000"/>
              </a:lnSpc>
              <a:spcBef>
                <a:spcPts val="1000"/>
              </a:spcBef>
              <a:spcAft>
                <a:spcPts val="0"/>
              </a:spcAft>
              <a:buClr>
                <a:schemeClr val="dk1"/>
              </a:buClr>
              <a:buSzPts val="2800"/>
              <a:buFont typeface="Noto Sans Symbols"/>
              <a:buNone/>
            </a:pPr>
            <a:r>
              <a:t/>
            </a:r>
            <a:endParaRPr sz="2800">
              <a:solidFill>
                <a:schemeClr val="dk1"/>
              </a:solidFill>
              <a:latin typeface="Arial"/>
              <a:ea typeface="Arial"/>
              <a:cs typeface="Arial"/>
              <a:sym typeface="Arial"/>
            </a:endParaRPr>
          </a:p>
        </p:txBody>
      </p:sp>
      <p:sp>
        <p:nvSpPr>
          <p:cNvPr id="1022" name="Google Shape;1022;p47"/>
          <p:cNvSpPr txBox="1"/>
          <p:nvPr/>
        </p:nvSpPr>
        <p:spPr>
          <a:xfrm>
            <a:off x="1533236" y="4527265"/>
            <a:ext cx="10575636" cy="84368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(গ) Hon'ble Observer এর সিকিউরিটি ।</a:t>
            </a:r>
            <a:endParaRPr/>
          </a:p>
          <a:p>
            <a:pPr indent="0" lvl="0" marL="0" marR="0" rtl="0" algn="l">
              <a:lnSpc>
                <a:spcPct val="90000"/>
              </a:lnSpc>
              <a:spcBef>
                <a:spcPts val="1000"/>
              </a:spcBef>
              <a:spcAft>
                <a:spcPts val="0"/>
              </a:spcAft>
              <a:buClr>
                <a:schemeClr val="dk1"/>
              </a:buClr>
              <a:buSzPts val="2800"/>
              <a:buFont typeface="Arial"/>
              <a:buNone/>
            </a:pPr>
            <a:r>
              <a:t/>
            </a:r>
            <a:endParaRPr sz="2800">
              <a:solidFill>
                <a:schemeClr val="dk1"/>
              </a:solidFill>
              <a:latin typeface="Arial"/>
              <a:ea typeface="Arial"/>
              <a:cs typeface="Arial"/>
              <a:sym typeface="Arial"/>
            </a:endParaRPr>
          </a:p>
          <a:p>
            <a:pPr indent="-50800" lvl="0" marL="228600" marR="0" rtl="0" algn="l">
              <a:lnSpc>
                <a:spcPct val="90000"/>
              </a:lnSpc>
              <a:spcBef>
                <a:spcPts val="1000"/>
              </a:spcBef>
              <a:spcAft>
                <a:spcPts val="0"/>
              </a:spcAft>
              <a:buClr>
                <a:schemeClr val="dk1"/>
              </a:buClr>
              <a:buSzPts val="2800"/>
              <a:buFont typeface="Noto Sans Symbols"/>
              <a:buNone/>
            </a:pPr>
            <a:r>
              <a:t/>
            </a:r>
            <a:endParaRPr sz="2800">
              <a:solidFill>
                <a:schemeClr val="dk1"/>
              </a:solidFill>
              <a:latin typeface="Arial"/>
              <a:ea typeface="Arial"/>
              <a:cs typeface="Arial"/>
              <a:sym typeface="Arial"/>
            </a:endParaRPr>
          </a:p>
        </p:txBody>
      </p:sp>
      <p:sp>
        <p:nvSpPr>
          <p:cNvPr id="1023" name="Google Shape;1023;p47"/>
          <p:cNvSpPr txBox="1"/>
          <p:nvPr/>
        </p:nvSpPr>
        <p:spPr>
          <a:xfrm>
            <a:off x="1634836" y="5561734"/>
            <a:ext cx="10474037" cy="843685"/>
          </a:xfrm>
          <a:prstGeom prst="rect">
            <a:avLst/>
          </a:prstGeom>
          <a:noFill/>
          <a:ln>
            <a:noFill/>
          </a:ln>
        </p:spPr>
        <p:txBody>
          <a:bodyPr anchorCtr="0" anchor="t" bIns="45700" lIns="91425" spcFirstLastPara="1" rIns="91425" wrap="square" tIns="45700">
            <a:normAutofit fontScale="92500" lnSpcReduction="20000"/>
          </a:bodyPr>
          <a:lstStyle/>
          <a:p>
            <a:pPr indent="-64135" lvl="0" marL="228600" marR="0" rtl="0" algn="l">
              <a:lnSpc>
                <a:spcPct val="90000"/>
              </a:lnSpc>
              <a:spcBef>
                <a:spcPts val="0"/>
              </a:spcBef>
              <a:spcAft>
                <a:spcPts val="0"/>
              </a:spcAft>
              <a:buClr>
                <a:schemeClr val="dk1"/>
              </a:buClr>
              <a:buSzPct val="100000"/>
              <a:buFont typeface="Noto Sans Symbols"/>
              <a:buNone/>
            </a:pPr>
            <a:r>
              <a:t/>
            </a:r>
            <a:endParaRPr sz="2800">
              <a:solidFill>
                <a:schemeClr val="dk1"/>
              </a:solidFill>
              <a:latin typeface="Arial"/>
              <a:ea typeface="Arial"/>
              <a:cs typeface="Arial"/>
              <a:sym typeface="Arial"/>
            </a:endParaRPr>
          </a:p>
          <a:p>
            <a:pPr indent="0" lvl="0" marL="0" marR="0" rtl="0" algn="l">
              <a:lnSpc>
                <a:spcPct val="90000"/>
              </a:lnSpc>
              <a:spcBef>
                <a:spcPts val="1000"/>
              </a:spcBef>
              <a:spcAft>
                <a:spcPts val="0"/>
              </a:spcAft>
              <a:buClr>
                <a:schemeClr val="dk1"/>
              </a:buClr>
              <a:buSzPct val="100000"/>
              <a:buFont typeface="Arial"/>
              <a:buNone/>
            </a:pPr>
            <a:r>
              <a:rPr lang="en-US" sz="2800">
                <a:solidFill>
                  <a:schemeClr val="dk1"/>
                </a:solidFill>
                <a:latin typeface="Arial"/>
                <a:ea typeface="Arial"/>
                <a:cs typeface="Arial"/>
                <a:sym typeface="Arial"/>
              </a:rPr>
              <a:t>(ঘ) কেবলমাত্র z+ প্রাপ্ত ব্যক্তির একজন নিরাপত্তারক্ষী সাধারণ পোশাকে।</a:t>
            </a:r>
            <a:endParaRPr sz="2800">
              <a:solidFill>
                <a:schemeClr val="dk1"/>
              </a:solidFill>
              <a:latin typeface="Arial"/>
              <a:ea typeface="Arial"/>
              <a:cs typeface="Arial"/>
              <a:sym typeface="Arial"/>
            </a:endParaRPr>
          </a:p>
          <a:p>
            <a:pPr indent="-64135" lvl="0" marL="228600" marR="0" rtl="0" algn="l">
              <a:lnSpc>
                <a:spcPct val="90000"/>
              </a:lnSpc>
              <a:spcBef>
                <a:spcPts val="1000"/>
              </a:spcBef>
              <a:spcAft>
                <a:spcPts val="0"/>
              </a:spcAft>
              <a:buClr>
                <a:schemeClr val="dk1"/>
              </a:buClr>
              <a:buSzPct val="100000"/>
              <a:buFont typeface="Noto Sans Symbols"/>
              <a:buNone/>
            </a:pPr>
            <a:r>
              <a:t/>
            </a:r>
            <a:endParaRPr sz="2800">
              <a:solidFill>
                <a:schemeClr val="dk1"/>
              </a:solidFill>
              <a:latin typeface="Arial"/>
              <a:ea typeface="Arial"/>
              <a:cs typeface="Arial"/>
              <a:sym typeface="Arial"/>
            </a:endParaRPr>
          </a:p>
        </p:txBody>
      </p:sp>
      <p:pic>
        <p:nvPicPr>
          <p:cNvPr id="1024" name="Google Shape;1024;p47"/>
          <p:cNvPicPr preferRelativeResize="0"/>
          <p:nvPr/>
        </p:nvPicPr>
        <p:blipFill rotWithShape="1">
          <a:blip r:embed="rId3">
            <a:alphaModFix/>
          </a:blip>
          <a:srcRect b="0" l="0" r="0" t="0"/>
          <a:stretch/>
        </p:blipFill>
        <p:spPr>
          <a:xfrm>
            <a:off x="193956" y="5715626"/>
            <a:ext cx="1460212" cy="68979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4"/>
                                        </p:tgtEl>
                                        <p:attrNameLst>
                                          <p:attrName>style.visibility</p:attrName>
                                        </p:attrNameLst>
                                      </p:cBhvr>
                                      <p:to>
                                        <p:strVal val="visible"/>
                                      </p:to>
                                    </p:set>
                                    <p:animEffect filter="fade" transition="in">
                                      <p:cBhvr>
                                        <p:cTn dur="1000"/>
                                        <p:tgtEl>
                                          <p:spTgt spid="10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8" name="Shape 1028"/>
        <p:cNvGrpSpPr/>
        <p:nvPr/>
      </p:nvGrpSpPr>
      <p:grpSpPr>
        <a:xfrm>
          <a:off x="0" y="0"/>
          <a:ext cx="0" cy="0"/>
          <a:chOff x="0" y="0"/>
          <a:chExt cx="0" cy="0"/>
        </a:xfrm>
      </p:grpSpPr>
      <p:sp>
        <p:nvSpPr>
          <p:cNvPr id="1029" name="Google Shape;1029;p48"/>
          <p:cNvSpPr txBox="1"/>
          <p:nvPr>
            <p:ph type="title"/>
          </p:nvPr>
        </p:nvSpPr>
        <p:spPr>
          <a:xfrm>
            <a:off x="83127" y="1"/>
            <a:ext cx="12025746" cy="1228436"/>
          </a:xfrm>
          <a:prstGeom prst="rect">
            <a:avLst/>
          </a:prstGeom>
          <a:solidFill>
            <a:srgbClr val="FBE4D4"/>
          </a:solidFill>
          <a:ln>
            <a:noFill/>
          </a:ln>
          <a:effectLst>
            <a:outerShdw blurRad="190500" algn="ctr" dir="2700000" dist="228600">
              <a:srgbClr val="000000">
                <a:alpha val="29803"/>
              </a:srgbClr>
            </a:outerShdw>
          </a:effectLst>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00FF"/>
              </a:buClr>
              <a:buSzPts val="3800"/>
              <a:buFont typeface="Arial"/>
              <a:buNone/>
            </a:pPr>
            <a:r>
              <a:rPr b="1" lang="en-US" sz="3800">
                <a:solidFill>
                  <a:srgbClr val="0000FF"/>
                </a:solidFill>
                <a:latin typeface="Arial"/>
                <a:ea typeface="Arial"/>
                <a:cs typeface="Arial"/>
                <a:sym typeface="Arial"/>
              </a:rPr>
              <a:t>Booth এর ভেতর পোলিং এজেন্ট নিজেদের আইডেন্টিটি হিসেবে কি ব্যবহার করতে পারেন-</a:t>
            </a:r>
            <a:endParaRPr b="1" sz="3800">
              <a:solidFill>
                <a:srgbClr val="0000FF"/>
              </a:solidFill>
              <a:latin typeface="Arial"/>
              <a:ea typeface="Arial"/>
              <a:cs typeface="Arial"/>
              <a:sym typeface="Arial"/>
            </a:endParaRPr>
          </a:p>
        </p:txBody>
      </p:sp>
      <p:sp>
        <p:nvSpPr>
          <p:cNvPr id="1030" name="Google Shape;1030;p48"/>
          <p:cNvSpPr txBox="1"/>
          <p:nvPr>
            <p:ph idx="1" type="body"/>
          </p:nvPr>
        </p:nvSpPr>
        <p:spPr>
          <a:xfrm>
            <a:off x="1357745" y="2167367"/>
            <a:ext cx="10649527" cy="84368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latin typeface="Arial"/>
                <a:ea typeface="Arial"/>
                <a:cs typeface="Arial"/>
                <a:sym typeface="Arial"/>
              </a:rPr>
              <a:t>(ক) ফর্ম 10 এবং প্রার্থীর ছবি। </a:t>
            </a:r>
            <a:endParaRPr>
              <a:latin typeface="Arial"/>
              <a:ea typeface="Arial"/>
              <a:cs typeface="Arial"/>
              <a:sym typeface="Arial"/>
            </a:endParaRPr>
          </a:p>
        </p:txBody>
      </p:sp>
      <p:sp>
        <p:nvSpPr>
          <p:cNvPr id="1031" name="Google Shape;1031;p48"/>
          <p:cNvSpPr txBox="1"/>
          <p:nvPr/>
        </p:nvSpPr>
        <p:spPr>
          <a:xfrm>
            <a:off x="1450109" y="3284964"/>
            <a:ext cx="10557163" cy="95452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(খ) ফর্ম 10 এ প্রার্থীর Symbol। </a:t>
            </a:r>
            <a:endParaRPr sz="2800">
              <a:solidFill>
                <a:schemeClr val="dk1"/>
              </a:solidFill>
              <a:latin typeface="Arial"/>
              <a:ea typeface="Arial"/>
              <a:cs typeface="Arial"/>
              <a:sym typeface="Arial"/>
            </a:endParaRPr>
          </a:p>
          <a:p>
            <a:pPr indent="-50800" lvl="0" marL="228600" marR="0" rtl="0" algn="l">
              <a:lnSpc>
                <a:spcPct val="90000"/>
              </a:lnSpc>
              <a:spcBef>
                <a:spcPts val="1000"/>
              </a:spcBef>
              <a:spcAft>
                <a:spcPts val="0"/>
              </a:spcAft>
              <a:buClr>
                <a:schemeClr val="dk1"/>
              </a:buClr>
              <a:buSzPts val="2800"/>
              <a:buFont typeface="Noto Sans Symbols"/>
              <a:buNone/>
            </a:pPr>
            <a:r>
              <a:t/>
            </a:r>
            <a:endParaRPr sz="2800">
              <a:solidFill>
                <a:schemeClr val="dk1"/>
              </a:solidFill>
              <a:latin typeface="Arial"/>
              <a:ea typeface="Arial"/>
              <a:cs typeface="Arial"/>
              <a:sym typeface="Arial"/>
            </a:endParaRPr>
          </a:p>
        </p:txBody>
      </p:sp>
      <p:sp>
        <p:nvSpPr>
          <p:cNvPr id="1032" name="Google Shape;1032;p48"/>
          <p:cNvSpPr txBox="1"/>
          <p:nvPr/>
        </p:nvSpPr>
        <p:spPr>
          <a:xfrm>
            <a:off x="1533236" y="4527265"/>
            <a:ext cx="10575636" cy="84368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(গ) ফর্ম 10 এবং প্রার্থীর নাম।</a:t>
            </a:r>
            <a:endParaRPr/>
          </a:p>
          <a:p>
            <a:pPr indent="0" lvl="0" marL="0" marR="0" rtl="0" algn="l">
              <a:lnSpc>
                <a:spcPct val="90000"/>
              </a:lnSpc>
              <a:spcBef>
                <a:spcPts val="1000"/>
              </a:spcBef>
              <a:spcAft>
                <a:spcPts val="0"/>
              </a:spcAft>
              <a:buClr>
                <a:schemeClr val="dk1"/>
              </a:buClr>
              <a:buSzPts val="2800"/>
              <a:buFont typeface="Arial"/>
              <a:buNone/>
            </a:pPr>
            <a:r>
              <a:t/>
            </a:r>
            <a:endParaRPr sz="2800">
              <a:solidFill>
                <a:schemeClr val="dk1"/>
              </a:solidFill>
              <a:latin typeface="Arial"/>
              <a:ea typeface="Arial"/>
              <a:cs typeface="Arial"/>
              <a:sym typeface="Arial"/>
            </a:endParaRPr>
          </a:p>
          <a:p>
            <a:pPr indent="-50800" lvl="0" marL="228600" marR="0" rtl="0" algn="l">
              <a:lnSpc>
                <a:spcPct val="90000"/>
              </a:lnSpc>
              <a:spcBef>
                <a:spcPts val="1000"/>
              </a:spcBef>
              <a:spcAft>
                <a:spcPts val="0"/>
              </a:spcAft>
              <a:buClr>
                <a:schemeClr val="dk1"/>
              </a:buClr>
              <a:buSzPts val="2800"/>
              <a:buFont typeface="Noto Sans Symbols"/>
              <a:buNone/>
            </a:pPr>
            <a:r>
              <a:t/>
            </a:r>
            <a:endParaRPr sz="2800">
              <a:solidFill>
                <a:schemeClr val="dk1"/>
              </a:solidFill>
              <a:latin typeface="Arial"/>
              <a:ea typeface="Arial"/>
              <a:cs typeface="Arial"/>
              <a:sym typeface="Arial"/>
            </a:endParaRPr>
          </a:p>
        </p:txBody>
      </p:sp>
      <p:sp>
        <p:nvSpPr>
          <p:cNvPr id="1033" name="Google Shape;1033;p48"/>
          <p:cNvSpPr txBox="1"/>
          <p:nvPr/>
        </p:nvSpPr>
        <p:spPr>
          <a:xfrm>
            <a:off x="1634836" y="5561734"/>
            <a:ext cx="10474037" cy="843685"/>
          </a:xfrm>
          <a:prstGeom prst="rect">
            <a:avLst/>
          </a:prstGeom>
          <a:noFill/>
          <a:ln>
            <a:noFill/>
          </a:ln>
        </p:spPr>
        <p:txBody>
          <a:bodyPr anchorCtr="0" anchor="t" bIns="45700" lIns="91425" spcFirstLastPara="1" rIns="91425" wrap="square" tIns="45700">
            <a:normAutofit fontScale="92500" lnSpcReduction="20000"/>
          </a:bodyPr>
          <a:lstStyle/>
          <a:p>
            <a:pPr indent="-64135" lvl="0" marL="228600" marR="0" rtl="0" algn="l">
              <a:lnSpc>
                <a:spcPct val="90000"/>
              </a:lnSpc>
              <a:spcBef>
                <a:spcPts val="0"/>
              </a:spcBef>
              <a:spcAft>
                <a:spcPts val="0"/>
              </a:spcAft>
              <a:buClr>
                <a:schemeClr val="dk1"/>
              </a:buClr>
              <a:buSzPct val="100000"/>
              <a:buFont typeface="Noto Sans Symbols"/>
              <a:buNone/>
            </a:pPr>
            <a:r>
              <a:t/>
            </a:r>
            <a:endParaRPr sz="2800">
              <a:solidFill>
                <a:schemeClr val="dk1"/>
              </a:solidFill>
              <a:latin typeface="Arial"/>
              <a:ea typeface="Arial"/>
              <a:cs typeface="Arial"/>
              <a:sym typeface="Arial"/>
            </a:endParaRPr>
          </a:p>
          <a:p>
            <a:pPr indent="0" lvl="0" marL="0" marR="0" rtl="0" algn="l">
              <a:lnSpc>
                <a:spcPct val="90000"/>
              </a:lnSpc>
              <a:spcBef>
                <a:spcPts val="1000"/>
              </a:spcBef>
              <a:spcAft>
                <a:spcPts val="0"/>
              </a:spcAft>
              <a:buClr>
                <a:schemeClr val="dk1"/>
              </a:buClr>
              <a:buSzPct val="100000"/>
              <a:buFont typeface="Arial"/>
              <a:buNone/>
            </a:pPr>
            <a:r>
              <a:rPr lang="en-US" sz="2800">
                <a:solidFill>
                  <a:schemeClr val="dk1"/>
                </a:solidFill>
                <a:latin typeface="Arial"/>
                <a:ea typeface="Arial"/>
                <a:cs typeface="Arial"/>
                <a:sym typeface="Arial"/>
              </a:rPr>
              <a:t>(ঘ) কেবলমাত্র ফর্ম 10।</a:t>
            </a:r>
            <a:endParaRPr/>
          </a:p>
          <a:p>
            <a:pPr indent="-64135" lvl="0" marL="228600" marR="0" rtl="0" algn="l">
              <a:lnSpc>
                <a:spcPct val="90000"/>
              </a:lnSpc>
              <a:spcBef>
                <a:spcPts val="1000"/>
              </a:spcBef>
              <a:spcAft>
                <a:spcPts val="0"/>
              </a:spcAft>
              <a:buClr>
                <a:schemeClr val="dk1"/>
              </a:buClr>
              <a:buSzPct val="100000"/>
              <a:buFont typeface="Noto Sans Symbols"/>
              <a:buNone/>
            </a:pPr>
            <a:r>
              <a:t/>
            </a:r>
            <a:endParaRPr sz="2800">
              <a:solidFill>
                <a:schemeClr val="dk1"/>
              </a:solidFill>
              <a:latin typeface="Arial"/>
              <a:ea typeface="Arial"/>
              <a:cs typeface="Arial"/>
              <a:sym typeface="Arial"/>
            </a:endParaRPr>
          </a:p>
        </p:txBody>
      </p:sp>
      <p:pic>
        <p:nvPicPr>
          <p:cNvPr id="1034" name="Google Shape;1034;p48"/>
          <p:cNvPicPr preferRelativeResize="0"/>
          <p:nvPr/>
        </p:nvPicPr>
        <p:blipFill rotWithShape="1">
          <a:blip r:embed="rId3">
            <a:alphaModFix/>
          </a:blip>
          <a:srcRect b="0" l="0" r="0" t="0"/>
          <a:stretch/>
        </p:blipFill>
        <p:spPr>
          <a:xfrm>
            <a:off x="83127" y="4431653"/>
            <a:ext cx="1460212" cy="68979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4"/>
                                        </p:tgtEl>
                                        <p:attrNameLst>
                                          <p:attrName>style.visibility</p:attrName>
                                        </p:attrNameLst>
                                      </p:cBhvr>
                                      <p:to>
                                        <p:strVal val="visible"/>
                                      </p:to>
                                    </p:set>
                                    <p:animEffect filter="fade" transition="in">
                                      <p:cBhvr>
                                        <p:cTn dur="1000"/>
                                        <p:tgtEl>
                                          <p:spTgt spid="10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tile algn="tl" flip="none" tx="0" sx="100000" ty="0" sy="100000"/>
        </a:blipFill>
      </p:bgPr>
    </p:bg>
    <p:spTree>
      <p:nvGrpSpPr>
        <p:cNvPr id="1038" name="Shape 1038"/>
        <p:cNvGrpSpPr/>
        <p:nvPr/>
      </p:nvGrpSpPr>
      <p:grpSpPr>
        <a:xfrm>
          <a:off x="0" y="0"/>
          <a:ext cx="0" cy="0"/>
          <a:chOff x="0" y="0"/>
          <a:chExt cx="0" cy="0"/>
        </a:xfrm>
      </p:grpSpPr>
      <p:sp>
        <p:nvSpPr>
          <p:cNvPr id="1039" name="Google Shape;1039;p49"/>
          <p:cNvSpPr txBox="1"/>
          <p:nvPr/>
        </p:nvSpPr>
        <p:spPr>
          <a:xfrm>
            <a:off x="2095500" y="476252"/>
            <a:ext cx="7810500" cy="113107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6750">
                <a:solidFill>
                  <a:srgbClr val="C00000"/>
                </a:solidFill>
                <a:latin typeface="Arial"/>
                <a:ea typeface="Arial"/>
                <a:cs typeface="Arial"/>
                <a:sym typeface="Arial"/>
              </a:rPr>
              <a:t>ভোটগ্রহণের দিন</a:t>
            </a:r>
            <a:endParaRPr b="1" sz="6750">
              <a:solidFill>
                <a:srgbClr val="C00000"/>
              </a:solidFill>
              <a:latin typeface="Arial"/>
              <a:ea typeface="Arial"/>
              <a:cs typeface="Arial"/>
              <a:sym typeface="Arial"/>
            </a:endParaRPr>
          </a:p>
        </p:txBody>
      </p:sp>
      <p:sp>
        <p:nvSpPr>
          <p:cNvPr id="1040" name="Google Shape;1040;p49"/>
          <p:cNvSpPr txBox="1"/>
          <p:nvPr/>
        </p:nvSpPr>
        <p:spPr>
          <a:xfrm>
            <a:off x="3810000" y="1630413"/>
            <a:ext cx="6286500" cy="4204036"/>
          </a:xfrm>
          <a:prstGeom prst="rect">
            <a:avLst/>
          </a:prstGeom>
          <a:noFill/>
          <a:ln>
            <a:noFill/>
          </a:ln>
        </p:spPr>
        <p:txBody>
          <a:bodyPr anchorCtr="0" anchor="t" bIns="45700" lIns="91425" spcFirstLastPara="1" rIns="91425" wrap="square" tIns="45700">
            <a:spAutoFit/>
          </a:bodyPr>
          <a:lstStyle/>
          <a:p>
            <a:pPr indent="-428625" lvl="0" marL="428625" marR="0" rtl="0" algn="l">
              <a:lnSpc>
                <a:spcPct val="150000"/>
              </a:lnSpc>
              <a:spcBef>
                <a:spcPts val="0"/>
              </a:spcBef>
              <a:spcAft>
                <a:spcPts val="0"/>
              </a:spcAft>
              <a:buClr>
                <a:srgbClr val="0070C0"/>
              </a:buClr>
              <a:buSzPts val="2250"/>
              <a:buFont typeface="Arial"/>
              <a:buAutoNum type="arabicPeriod"/>
            </a:pPr>
            <a:r>
              <a:rPr b="1" lang="en-US" sz="2250">
                <a:solidFill>
                  <a:srgbClr val="0070C0"/>
                </a:solidFill>
                <a:latin typeface="Arial"/>
                <a:ea typeface="Arial"/>
                <a:cs typeface="Arial"/>
                <a:sym typeface="Arial"/>
              </a:rPr>
              <a:t>ভোটগ্রহণ কেন্দ্রে যে জিনিষগুলি টাঙাতে হবে </a:t>
            </a:r>
            <a:endParaRPr/>
          </a:p>
          <a:p>
            <a:pPr indent="-428625" lvl="0" marL="428625" marR="0" rtl="0" algn="l">
              <a:lnSpc>
                <a:spcPct val="150000"/>
              </a:lnSpc>
              <a:spcBef>
                <a:spcPts val="0"/>
              </a:spcBef>
              <a:spcAft>
                <a:spcPts val="0"/>
              </a:spcAft>
              <a:buClr>
                <a:srgbClr val="0070C0"/>
              </a:buClr>
              <a:buSzPts val="2250"/>
              <a:buFont typeface="Arial"/>
              <a:buAutoNum type="arabicPeriod"/>
            </a:pPr>
            <a:r>
              <a:rPr b="1" lang="en-US" sz="2250">
                <a:solidFill>
                  <a:srgbClr val="0070C0"/>
                </a:solidFill>
                <a:latin typeface="Arial"/>
                <a:ea typeface="Arial"/>
                <a:cs typeface="Arial"/>
                <a:sym typeface="Arial"/>
              </a:rPr>
              <a:t>প্রাথমিক কাজকর্ম </a:t>
            </a:r>
            <a:endParaRPr b="1" sz="2250">
              <a:solidFill>
                <a:srgbClr val="0070C0"/>
              </a:solidFill>
              <a:latin typeface="Arial"/>
              <a:ea typeface="Arial"/>
              <a:cs typeface="Arial"/>
              <a:sym typeface="Arial"/>
            </a:endParaRPr>
          </a:p>
          <a:p>
            <a:pPr indent="-428625" lvl="0" marL="428625" marR="0" rtl="0" algn="l">
              <a:lnSpc>
                <a:spcPct val="150000"/>
              </a:lnSpc>
              <a:spcBef>
                <a:spcPts val="0"/>
              </a:spcBef>
              <a:spcAft>
                <a:spcPts val="0"/>
              </a:spcAft>
              <a:buClr>
                <a:srgbClr val="0070C0"/>
              </a:buClr>
              <a:buSzPts val="2250"/>
              <a:buFont typeface="Arial"/>
              <a:buAutoNum type="arabicPeriod"/>
            </a:pPr>
            <a:r>
              <a:rPr b="1" lang="en-US" sz="2250">
                <a:solidFill>
                  <a:srgbClr val="0070C0"/>
                </a:solidFill>
                <a:latin typeface="Arial"/>
                <a:ea typeface="Arial"/>
                <a:cs typeface="Arial"/>
                <a:sym typeface="Arial"/>
              </a:rPr>
              <a:t>পোলিং এজেন্টস</a:t>
            </a:r>
            <a:endParaRPr/>
          </a:p>
          <a:p>
            <a:pPr indent="-428625" lvl="0" marL="428625" marR="0" rtl="0" algn="l">
              <a:lnSpc>
                <a:spcPct val="150000"/>
              </a:lnSpc>
              <a:spcBef>
                <a:spcPts val="0"/>
              </a:spcBef>
              <a:spcAft>
                <a:spcPts val="0"/>
              </a:spcAft>
              <a:buClr>
                <a:srgbClr val="0070C0"/>
              </a:buClr>
              <a:buSzPts val="2250"/>
              <a:buFont typeface="Arial"/>
              <a:buAutoNum type="arabicPeriod"/>
            </a:pPr>
            <a:r>
              <a:rPr b="1" lang="en-US" sz="2250">
                <a:solidFill>
                  <a:srgbClr val="0070C0"/>
                </a:solidFill>
                <a:latin typeface="Arial"/>
                <a:ea typeface="Arial"/>
                <a:cs typeface="Arial"/>
                <a:sym typeface="Arial"/>
              </a:rPr>
              <a:t>মক পোল বা মহড়া ভোট </a:t>
            </a:r>
            <a:endParaRPr/>
          </a:p>
          <a:p>
            <a:pPr indent="-428625" lvl="0" marL="428625" marR="0" rtl="0" algn="l">
              <a:lnSpc>
                <a:spcPct val="150000"/>
              </a:lnSpc>
              <a:spcBef>
                <a:spcPts val="0"/>
              </a:spcBef>
              <a:spcAft>
                <a:spcPts val="0"/>
              </a:spcAft>
              <a:buClr>
                <a:srgbClr val="0070C0"/>
              </a:buClr>
              <a:buSzPts val="2250"/>
              <a:buFont typeface="Arial"/>
              <a:buAutoNum type="arabicPeriod"/>
            </a:pPr>
            <a:r>
              <a:rPr b="1" lang="en-US" sz="2250">
                <a:solidFill>
                  <a:srgbClr val="0070C0"/>
                </a:solidFill>
                <a:latin typeface="Arial"/>
                <a:ea typeface="Arial"/>
                <a:cs typeface="Arial"/>
                <a:sym typeface="Arial"/>
              </a:rPr>
              <a:t>প্রিসাইডিং অফিসারের প্রতিবেদন -1</a:t>
            </a:r>
            <a:endParaRPr/>
          </a:p>
          <a:p>
            <a:pPr indent="-428625" lvl="0" marL="428625" marR="0" rtl="0" algn="l">
              <a:lnSpc>
                <a:spcPct val="150000"/>
              </a:lnSpc>
              <a:spcBef>
                <a:spcPts val="0"/>
              </a:spcBef>
              <a:spcAft>
                <a:spcPts val="0"/>
              </a:spcAft>
              <a:buClr>
                <a:srgbClr val="0070C0"/>
              </a:buClr>
              <a:buSzPts val="2250"/>
              <a:buFont typeface="Arial"/>
              <a:buAutoNum type="arabicPeriod"/>
            </a:pPr>
            <a:r>
              <a:rPr b="1" lang="en-US" sz="2250">
                <a:solidFill>
                  <a:srgbClr val="0070C0"/>
                </a:solidFill>
                <a:latin typeface="Arial"/>
                <a:ea typeface="Arial"/>
                <a:cs typeface="Arial"/>
                <a:sym typeface="Arial"/>
              </a:rPr>
              <a:t>মক পোলের পরে সিলিং</a:t>
            </a:r>
            <a:endParaRPr/>
          </a:p>
          <a:p>
            <a:pPr indent="-428625" lvl="0" marL="428625" marR="0" rtl="0" algn="l">
              <a:lnSpc>
                <a:spcPct val="150000"/>
              </a:lnSpc>
              <a:spcBef>
                <a:spcPts val="0"/>
              </a:spcBef>
              <a:spcAft>
                <a:spcPts val="0"/>
              </a:spcAft>
              <a:buClr>
                <a:srgbClr val="0070C0"/>
              </a:buClr>
              <a:buSzPts val="2250"/>
              <a:buFont typeface="Arial"/>
              <a:buAutoNum type="arabicPeriod"/>
            </a:pPr>
            <a:r>
              <a:rPr b="1" lang="en-US" sz="2250">
                <a:solidFill>
                  <a:srgbClr val="0070C0"/>
                </a:solidFill>
                <a:latin typeface="Arial"/>
                <a:ea typeface="Arial"/>
                <a:cs typeface="Arial"/>
                <a:sym typeface="Arial"/>
              </a:rPr>
              <a:t>রিজার্ভ মেশিন ব্যবহার </a:t>
            </a:r>
            <a:endParaRPr b="1" sz="2250">
              <a:solidFill>
                <a:srgbClr val="0070C0"/>
              </a:solidFill>
              <a:latin typeface="Arial"/>
              <a:ea typeface="Arial"/>
              <a:cs typeface="Arial"/>
              <a:sym typeface="Arial"/>
            </a:endParaRPr>
          </a:p>
          <a:p>
            <a:pPr indent="-428625" lvl="0" marL="428625" marR="0" rtl="0" algn="l">
              <a:lnSpc>
                <a:spcPct val="150000"/>
              </a:lnSpc>
              <a:spcBef>
                <a:spcPts val="0"/>
              </a:spcBef>
              <a:spcAft>
                <a:spcPts val="0"/>
              </a:spcAft>
              <a:buClr>
                <a:srgbClr val="0070C0"/>
              </a:buClr>
              <a:buSzPts val="2250"/>
              <a:buFont typeface="Arial"/>
              <a:buAutoNum type="arabicPeriod"/>
            </a:pPr>
            <a:r>
              <a:rPr b="1" lang="en-US" sz="2250">
                <a:solidFill>
                  <a:srgbClr val="0070C0"/>
                </a:solidFill>
                <a:latin typeface="Arial"/>
                <a:ea typeface="Arial"/>
                <a:cs typeface="Arial"/>
                <a:sym typeface="Arial"/>
              </a:rPr>
              <a:t>কন্ট্রোল ইউনিটের ব্যাটারি পরিবর্তন</a:t>
            </a:r>
            <a:endParaRPr b="1" sz="2250">
              <a:solidFill>
                <a:srgbClr val="0070C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4D4"/>
        </a:solidFill>
      </p:bgPr>
    </p:bg>
    <p:spTree>
      <p:nvGrpSpPr>
        <p:cNvPr id="738" name="Shape 738"/>
        <p:cNvGrpSpPr/>
        <p:nvPr/>
      </p:nvGrpSpPr>
      <p:grpSpPr>
        <a:xfrm>
          <a:off x="0" y="0"/>
          <a:ext cx="0" cy="0"/>
          <a:chOff x="0" y="0"/>
          <a:chExt cx="0" cy="0"/>
        </a:xfrm>
      </p:grpSpPr>
      <p:sp>
        <p:nvSpPr>
          <p:cNvPr id="739" name="Google Shape;739;p5"/>
          <p:cNvSpPr txBox="1"/>
          <p:nvPr>
            <p:ph idx="1" type="body"/>
          </p:nvPr>
        </p:nvSpPr>
        <p:spPr>
          <a:xfrm>
            <a:off x="1666614" y="158736"/>
            <a:ext cx="8858773" cy="6540528"/>
          </a:xfrm>
          <a:prstGeom prst="rect">
            <a:avLst/>
          </a:prstGeom>
          <a:solidFill>
            <a:srgbClr val="FBE4D4"/>
          </a:solidFill>
          <a:ln cap="flat" cmpd="sng" w="9525">
            <a:solidFill>
              <a:srgbClr val="FFFF00"/>
            </a:solidFill>
            <a:prstDash val="solid"/>
            <a:round/>
            <a:headEnd len="sm" w="sm" type="none"/>
            <a:tailEnd len="sm" w="sm" type="none"/>
          </a:ln>
        </p:spPr>
        <p:txBody>
          <a:bodyPr anchorCtr="0" anchor="t" bIns="45700" lIns="91425" spcFirstLastPara="1" rIns="91425" wrap="square" tIns="45700">
            <a:normAutofit fontScale="92500" lnSpcReduction="10000"/>
          </a:bodyPr>
          <a:lstStyle/>
          <a:p>
            <a:pPr indent="-228600" lvl="0" marL="228600" rtl="0" algn="just">
              <a:lnSpc>
                <a:spcPct val="90000"/>
              </a:lnSpc>
              <a:spcBef>
                <a:spcPts val="0"/>
              </a:spcBef>
              <a:spcAft>
                <a:spcPts val="0"/>
              </a:spcAft>
              <a:buClr>
                <a:schemeClr val="dk1"/>
              </a:buClr>
              <a:buSzPct val="100000"/>
              <a:buChar char="•"/>
            </a:pPr>
            <a:r>
              <a:rPr lang="en-US" sz="2600"/>
              <a:t>Use of Strip Seal is discontinued</a:t>
            </a:r>
            <a:endParaRPr/>
          </a:p>
          <a:p>
            <a:pPr indent="-228600" lvl="0" marL="228600" rtl="0" algn="just">
              <a:lnSpc>
                <a:spcPct val="90000"/>
              </a:lnSpc>
              <a:spcBef>
                <a:spcPts val="1000"/>
              </a:spcBef>
              <a:spcAft>
                <a:spcPts val="0"/>
              </a:spcAft>
              <a:buClr>
                <a:srgbClr val="C00000"/>
              </a:buClr>
              <a:buSzPct val="100000"/>
              <a:buChar char="•"/>
            </a:pPr>
            <a:r>
              <a:rPr lang="en-US" sz="2600">
                <a:solidFill>
                  <a:srgbClr val="C00000"/>
                </a:solidFill>
              </a:rPr>
              <a:t>Design of Pink paper seal for BU is changed.</a:t>
            </a:r>
            <a:endParaRPr/>
          </a:p>
          <a:p>
            <a:pPr indent="-228600" lvl="0" marL="228600" rtl="0" algn="just">
              <a:lnSpc>
                <a:spcPct val="90000"/>
              </a:lnSpc>
              <a:spcBef>
                <a:spcPts val="1000"/>
              </a:spcBef>
              <a:spcAft>
                <a:spcPts val="0"/>
              </a:spcAft>
              <a:buClr>
                <a:schemeClr val="dk1"/>
              </a:buClr>
              <a:buSzPct val="100000"/>
              <a:buChar char="•"/>
            </a:pPr>
            <a:r>
              <a:rPr lang="en-US" sz="2600"/>
              <a:t>Design of Green Paper seal is changed.</a:t>
            </a:r>
            <a:endParaRPr/>
          </a:p>
          <a:p>
            <a:pPr indent="-228600" lvl="0" marL="228600" rtl="0" algn="just">
              <a:lnSpc>
                <a:spcPct val="90000"/>
              </a:lnSpc>
              <a:spcBef>
                <a:spcPts val="1000"/>
              </a:spcBef>
              <a:spcAft>
                <a:spcPts val="0"/>
              </a:spcAft>
              <a:buClr>
                <a:srgbClr val="C00000"/>
              </a:buClr>
              <a:buSzPct val="100000"/>
              <a:buChar char="•"/>
            </a:pPr>
            <a:r>
              <a:rPr lang="en-US" sz="2600">
                <a:solidFill>
                  <a:srgbClr val="C00000"/>
                </a:solidFill>
              </a:rPr>
              <a:t>Use of plastic box for mock poll slips is discontinued. Only the blank </a:t>
            </a:r>
            <a:r>
              <a:rPr lang="en-US" sz="2600">
                <a:solidFill>
                  <a:srgbClr val="C00000"/>
                </a:solidFill>
              </a:rPr>
              <a:t>envelopes</a:t>
            </a:r>
            <a:r>
              <a:rPr lang="en-US" sz="2600">
                <a:solidFill>
                  <a:srgbClr val="C00000"/>
                </a:solidFill>
              </a:rPr>
              <a:t> containing Mock poll slips have to be sealed with newly designed Pink Paper seal, no plastic box in this regard will be there. The Presiding Officer and the Polling agents must put their signatures on the envelope. The number and name of  the polling station , number and name of the Assembly constituency, date of poll and the words “ VVPAT Paper slips of Mock Poll” shall be written on the envelope.</a:t>
            </a:r>
            <a:endParaRPr sz="2600">
              <a:solidFill>
                <a:srgbClr val="C00000"/>
              </a:solidFill>
            </a:endParaRPr>
          </a:p>
          <a:p>
            <a:pPr indent="-228600" lvl="0" marL="228600" rtl="0" algn="just">
              <a:lnSpc>
                <a:spcPct val="90000"/>
              </a:lnSpc>
              <a:spcBef>
                <a:spcPts val="1000"/>
              </a:spcBef>
              <a:spcAft>
                <a:spcPts val="0"/>
              </a:spcAft>
              <a:buClr>
                <a:schemeClr val="dk1"/>
              </a:buClr>
              <a:buSzPct val="100000"/>
              <a:buChar char="•"/>
            </a:pPr>
            <a:r>
              <a:rPr lang="en-US" sz="2600"/>
              <a:t>Pr.O’s diary modified – Details of visitors at polling stations as per visit sheet</a:t>
            </a:r>
            <a:endParaRPr/>
          </a:p>
          <a:p>
            <a:pPr indent="-228600" lvl="0" marL="228600" rtl="0" algn="just">
              <a:lnSpc>
                <a:spcPct val="90000"/>
              </a:lnSpc>
              <a:spcBef>
                <a:spcPts val="1000"/>
              </a:spcBef>
              <a:spcAft>
                <a:spcPts val="0"/>
              </a:spcAft>
              <a:buClr>
                <a:srgbClr val="C00000"/>
              </a:buClr>
              <a:buSzPct val="100000"/>
              <a:buChar char="•"/>
            </a:pPr>
            <a:r>
              <a:rPr lang="en-US" sz="2600">
                <a:solidFill>
                  <a:srgbClr val="C00000"/>
                </a:solidFill>
              </a:rPr>
              <a:t>Packeting system of election papers is changed.</a:t>
            </a:r>
            <a:endParaRPr/>
          </a:p>
          <a:p>
            <a:pPr indent="-228600" lvl="0" marL="228600" rtl="0" algn="just">
              <a:lnSpc>
                <a:spcPct val="90000"/>
              </a:lnSpc>
              <a:spcBef>
                <a:spcPts val="1000"/>
              </a:spcBef>
              <a:spcAft>
                <a:spcPts val="0"/>
              </a:spcAft>
              <a:buClr>
                <a:schemeClr val="dk1"/>
              </a:buClr>
              <a:buSzPct val="100000"/>
              <a:buChar char="•"/>
            </a:pPr>
            <a:r>
              <a:rPr lang="en-US" sz="2600"/>
              <a:t>PB only at facilitation centre, will not be sent through post office. </a:t>
            </a:r>
            <a:endParaRPr/>
          </a:p>
          <a:p>
            <a:pPr indent="-228600" lvl="0" marL="228600" rtl="0" algn="just">
              <a:lnSpc>
                <a:spcPct val="90000"/>
              </a:lnSpc>
              <a:spcBef>
                <a:spcPts val="1000"/>
              </a:spcBef>
              <a:spcAft>
                <a:spcPts val="0"/>
              </a:spcAft>
              <a:buClr>
                <a:srgbClr val="C00000"/>
              </a:buClr>
              <a:buSzPct val="100000"/>
              <a:buChar char="•"/>
            </a:pPr>
            <a:r>
              <a:rPr lang="en-US" sz="2600">
                <a:solidFill>
                  <a:srgbClr val="C00000"/>
                </a:solidFill>
              </a:rPr>
              <a:t>EDC procedure remains same.</a:t>
            </a:r>
            <a:endParaRPr/>
          </a:p>
          <a:p>
            <a:pPr indent="-228600" lvl="0" marL="228600" rtl="0" algn="just">
              <a:lnSpc>
                <a:spcPct val="90000"/>
              </a:lnSpc>
              <a:spcBef>
                <a:spcPts val="1000"/>
              </a:spcBef>
              <a:spcAft>
                <a:spcPts val="0"/>
              </a:spcAft>
              <a:buClr>
                <a:srgbClr val="7030A0"/>
              </a:buClr>
              <a:buSzPct val="100000"/>
              <a:buChar char="•"/>
            </a:pPr>
            <a:r>
              <a:rPr lang="en-US" sz="2600">
                <a:solidFill>
                  <a:srgbClr val="7030A0"/>
                </a:solidFill>
              </a:rPr>
              <a:t>There  will be Voter Assistant Booth(VAB) in every Polling station Location – Alphabetical Role &amp; Signage should be there</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4" name="Shape 1044"/>
        <p:cNvGrpSpPr/>
        <p:nvPr/>
      </p:nvGrpSpPr>
      <p:grpSpPr>
        <a:xfrm>
          <a:off x="0" y="0"/>
          <a:ext cx="0" cy="0"/>
          <a:chOff x="0" y="0"/>
          <a:chExt cx="0" cy="0"/>
        </a:xfrm>
      </p:grpSpPr>
      <p:sp>
        <p:nvSpPr>
          <p:cNvPr id="1045" name="Google Shape;1045;p50"/>
          <p:cNvSpPr txBox="1"/>
          <p:nvPr>
            <p:ph type="title"/>
          </p:nvPr>
        </p:nvSpPr>
        <p:spPr>
          <a:xfrm>
            <a:off x="0" y="188640"/>
            <a:ext cx="12191999" cy="478625"/>
          </a:xfrm>
          <a:prstGeom prst="rect">
            <a:avLst/>
          </a:prstGeom>
          <a:solidFill>
            <a:srgbClr val="F4B081"/>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70C0"/>
              </a:buClr>
              <a:buSzPts val="2800"/>
              <a:buFont typeface="Arial"/>
              <a:buNone/>
            </a:pPr>
            <a:r>
              <a:rPr b="1" lang="en-US" sz="2800">
                <a:solidFill>
                  <a:srgbClr val="0070C0"/>
                </a:solidFill>
                <a:latin typeface="Arial"/>
                <a:ea typeface="Arial"/>
                <a:cs typeface="Arial"/>
                <a:sym typeface="Arial"/>
              </a:rPr>
              <a:t>ভোটগ্রহণ কেন্দ্রে যে জিনিষগুলি টাঙাতে হবে</a:t>
            </a:r>
            <a:endParaRPr sz="2800">
              <a:solidFill>
                <a:srgbClr val="0070C0"/>
              </a:solidFill>
              <a:latin typeface="Arial"/>
              <a:ea typeface="Arial"/>
              <a:cs typeface="Arial"/>
              <a:sym typeface="Arial"/>
            </a:endParaRPr>
          </a:p>
        </p:txBody>
      </p:sp>
      <p:sp>
        <p:nvSpPr>
          <p:cNvPr id="1046" name="Google Shape;1046;p50"/>
          <p:cNvSpPr txBox="1"/>
          <p:nvPr>
            <p:ph idx="1" type="body"/>
          </p:nvPr>
        </p:nvSpPr>
        <p:spPr>
          <a:xfrm>
            <a:off x="156518" y="1124744"/>
            <a:ext cx="11730681" cy="5043510"/>
          </a:xfrm>
          <a:prstGeom prst="rect">
            <a:avLst/>
          </a:prstGeom>
          <a:solidFill>
            <a:srgbClr val="FFFF00"/>
          </a:solidFill>
          <a:ln>
            <a:noFill/>
          </a:ln>
        </p:spPr>
        <p:txBody>
          <a:bodyPr anchorCtr="0" anchor="t" bIns="45700" lIns="91425" spcFirstLastPara="1" rIns="91425" wrap="square" tIns="45700">
            <a:normAutofit/>
          </a:bodyPr>
          <a:lstStyle/>
          <a:p>
            <a:pPr indent="-514350" lvl="0" marL="514350" rtl="0" algn="l">
              <a:lnSpc>
                <a:spcPct val="90000"/>
              </a:lnSpc>
              <a:spcBef>
                <a:spcPts val="0"/>
              </a:spcBef>
              <a:spcAft>
                <a:spcPts val="0"/>
              </a:spcAft>
              <a:buClr>
                <a:schemeClr val="dk1"/>
              </a:buClr>
              <a:buSzPts val="2800"/>
              <a:buFont typeface="Calibri"/>
              <a:buAutoNum type="arabicPeriod"/>
            </a:pPr>
            <a:r>
              <a:rPr lang="en-US" sz="2800">
                <a:latin typeface="Arial"/>
                <a:ea typeface="Arial"/>
                <a:cs typeface="Arial"/>
                <a:sym typeface="Arial"/>
              </a:rPr>
              <a:t>পোলিং স্টেশন এলাকা নির্ধারণের নোটিশ</a:t>
            </a:r>
            <a:endParaRPr/>
          </a:p>
          <a:p>
            <a:pPr indent="-336550" lvl="0" marL="514350" rtl="0" algn="l">
              <a:lnSpc>
                <a:spcPct val="90000"/>
              </a:lnSpc>
              <a:spcBef>
                <a:spcPts val="1000"/>
              </a:spcBef>
              <a:spcAft>
                <a:spcPts val="0"/>
              </a:spcAft>
              <a:buClr>
                <a:schemeClr val="dk1"/>
              </a:buClr>
              <a:buSzPts val="2800"/>
              <a:buFont typeface="Calibri"/>
              <a:buNone/>
            </a:pPr>
            <a:r>
              <a:t/>
            </a:r>
            <a:endParaRPr sz="2800">
              <a:latin typeface="Arial"/>
              <a:ea typeface="Arial"/>
              <a:cs typeface="Arial"/>
              <a:sym typeface="Arial"/>
            </a:endParaRPr>
          </a:p>
          <a:p>
            <a:pPr indent="-514350" lvl="0" marL="514350" rtl="0" algn="l">
              <a:lnSpc>
                <a:spcPct val="90000"/>
              </a:lnSpc>
              <a:spcBef>
                <a:spcPts val="1000"/>
              </a:spcBef>
              <a:spcAft>
                <a:spcPts val="0"/>
              </a:spcAft>
              <a:buClr>
                <a:srgbClr val="C00000"/>
              </a:buClr>
              <a:buSzPts val="2800"/>
              <a:buFont typeface="Calibri"/>
              <a:buAutoNum type="arabicPeriod"/>
            </a:pPr>
            <a:r>
              <a:rPr lang="en-US" sz="2800">
                <a:solidFill>
                  <a:srgbClr val="C00000"/>
                </a:solidFill>
                <a:latin typeface="Arial"/>
                <a:ea typeface="Arial"/>
                <a:cs typeface="Arial"/>
                <a:sym typeface="Arial"/>
              </a:rPr>
              <a:t>Form 7A এর অনুলিপি</a:t>
            </a:r>
            <a:endParaRPr/>
          </a:p>
          <a:p>
            <a:pPr indent="-336550" lvl="0" marL="514350" rtl="0" algn="l">
              <a:lnSpc>
                <a:spcPct val="90000"/>
              </a:lnSpc>
              <a:spcBef>
                <a:spcPts val="1000"/>
              </a:spcBef>
              <a:spcAft>
                <a:spcPts val="0"/>
              </a:spcAft>
              <a:buClr>
                <a:schemeClr val="dk1"/>
              </a:buClr>
              <a:buSzPts val="2800"/>
              <a:buFont typeface="Calibri"/>
              <a:buNone/>
            </a:pPr>
            <a:r>
              <a:t/>
            </a:r>
            <a:endParaRPr sz="2800">
              <a:latin typeface="Arial"/>
              <a:ea typeface="Arial"/>
              <a:cs typeface="Arial"/>
              <a:sym typeface="Arial"/>
            </a:endParaRPr>
          </a:p>
          <a:p>
            <a:pPr indent="-514350" lvl="0" marL="514350" rtl="0" algn="l">
              <a:lnSpc>
                <a:spcPct val="90000"/>
              </a:lnSpc>
              <a:spcBef>
                <a:spcPts val="1000"/>
              </a:spcBef>
              <a:spcAft>
                <a:spcPts val="0"/>
              </a:spcAft>
              <a:buClr>
                <a:schemeClr val="dk1"/>
              </a:buClr>
              <a:buSzPts val="2800"/>
              <a:buFont typeface="Calibri"/>
              <a:buAutoNum type="arabicPeriod"/>
            </a:pPr>
            <a:r>
              <a:rPr lang="en-US" sz="2800">
                <a:latin typeface="Arial"/>
                <a:ea typeface="Arial"/>
                <a:cs typeface="Arial"/>
                <a:sym typeface="Arial"/>
              </a:rPr>
              <a:t>কিভাবে EVM/VVPATএ ভোট দেওয়া হবে সেই পোষ্টার</a:t>
            </a:r>
            <a:endParaRPr/>
          </a:p>
          <a:p>
            <a:pPr indent="-336550" lvl="0" marL="514350" rtl="0" algn="l">
              <a:lnSpc>
                <a:spcPct val="90000"/>
              </a:lnSpc>
              <a:spcBef>
                <a:spcPts val="1000"/>
              </a:spcBef>
              <a:spcAft>
                <a:spcPts val="0"/>
              </a:spcAft>
              <a:buClr>
                <a:schemeClr val="dk1"/>
              </a:buClr>
              <a:buSzPts val="2800"/>
              <a:buFont typeface="Calibri"/>
              <a:buNone/>
            </a:pPr>
            <a:r>
              <a:t/>
            </a:r>
            <a:endParaRPr sz="2800">
              <a:latin typeface="Arial"/>
              <a:ea typeface="Arial"/>
              <a:cs typeface="Arial"/>
              <a:sym typeface="Arial"/>
            </a:endParaRPr>
          </a:p>
          <a:p>
            <a:pPr indent="-514350" lvl="0" marL="514350" rtl="0" algn="l">
              <a:lnSpc>
                <a:spcPct val="90000"/>
              </a:lnSpc>
              <a:spcBef>
                <a:spcPts val="1000"/>
              </a:spcBef>
              <a:spcAft>
                <a:spcPts val="0"/>
              </a:spcAft>
              <a:buClr>
                <a:srgbClr val="C00000"/>
              </a:buClr>
              <a:buSzPts val="2800"/>
              <a:buFont typeface="Calibri"/>
              <a:buAutoNum type="arabicPeriod"/>
            </a:pPr>
            <a:r>
              <a:rPr lang="en-US" sz="2800">
                <a:solidFill>
                  <a:srgbClr val="C00000"/>
                </a:solidFill>
                <a:latin typeface="Arial"/>
                <a:ea typeface="Arial"/>
                <a:cs typeface="Arial"/>
                <a:sym typeface="Arial"/>
              </a:rPr>
              <a:t>গুরুত্বপূর্ণ টেলিফোন নম্বর সমূহ</a:t>
            </a:r>
            <a:endParaRPr/>
          </a:p>
          <a:p>
            <a:pPr indent="-336550" lvl="0" marL="514350" rtl="0" algn="l">
              <a:lnSpc>
                <a:spcPct val="90000"/>
              </a:lnSpc>
              <a:spcBef>
                <a:spcPts val="1000"/>
              </a:spcBef>
              <a:spcAft>
                <a:spcPts val="0"/>
              </a:spcAft>
              <a:buClr>
                <a:schemeClr val="dk1"/>
              </a:buClr>
              <a:buSzPts val="2800"/>
              <a:buFont typeface="Calibri"/>
              <a:buNone/>
            </a:pPr>
            <a:r>
              <a:t/>
            </a:r>
            <a:endParaRPr sz="2800">
              <a:latin typeface="Arial"/>
              <a:ea typeface="Arial"/>
              <a:cs typeface="Arial"/>
              <a:sym typeface="Arial"/>
            </a:endParaRPr>
          </a:p>
          <a:p>
            <a:pPr indent="-514350" lvl="0" marL="514350" rtl="0" algn="l">
              <a:lnSpc>
                <a:spcPct val="90000"/>
              </a:lnSpc>
              <a:spcBef>
                <a:spcPts val="1000"/>
              </a:spcBef>
              <a:spcAft>
                <a:spcPts val="0"/>
              </a:spcAft>
              <a:buClr>
                <a:schemeClr val="dk1"/>
              </a:buClr>
              <a:buSzPts val="2800"/>
              <a:buFont typeface="Calibri"/>
              <a:buAutoNum type="arabicPeriod"/>
            </a:pPr>
            <a:r>
              <a:rPr lang="en-US" sz="2800">
                <a:latin typeface="Arial"/>
                <a:ea typeface="Arial"/>
                <a:cs typeface="Arial"/>
                <a:sym typeface="Arial"/>
              </a:rPr>
              <a:t>ভোটার তালিকার Working Copy</a:t>
            </a:r>
            <a:endParaRPr sz="2800">
              <a:latin typeface="Arial"/>
              <a:ea typeface="Arial"/>
              <a:cs typeface="Arial"/>
              <a:sym typeface="Arial"/>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0" name="Shape 1050"/>
        <p:cNvGrpSpPr/>
        <p:nvPr/>
      </p:nvGrpSpPr>
      <p:grpSpPr>
        <a:xfrm>
          <a:off x="0" y="0"/>
          <a:ext cx="0" cy="0"/>
          <a:chOff x="0" y="0"/>
          <a:chExt cx="0" cy="0"/>
        </a:xfrm>
      </p:grpSpPr>
      <p:sp>
        <p:nvSpPr>
          <p:cNvPr id="1051" name="Google Shape;1051;p51"/>
          <p:cNvSpPr txBox="1"/>
          <p:nvPr>
            <p:ph type="title"/>
          </p:nvPr>
        </p:nvSpPr>
        <p:spPr>
          <a:xfrm>
            <a:off x="0" y="247134"/>
            <a:ext cx="12192000" cy="537155"/>
          </a:xfrm>
          <a:prstGeom prst="rect">
            <a:avLst/>
          </a:prstGeom>
          <a:solidFill>
            <a:srgbClr val="FFFF00"/>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70C0"/>
              </a:buClr>
              <a:buSzPts val="3000"/>
              <a:buFont typeface="Arial"/>
              <a:buNone/>
            </a:pPr>
            <a:r>
              <a:rPr b="1" lang="en-US" sz="3000">
                <a:solidFill>
                  <a:srgbClr val="0070C0"/>
                </a:solidFill>
                <a:latin typeface="Arial"/>
                <a:ea typeface="Arial"/>
                <a:cs typeface="Arial"/>
                <a:sym typeface="Arial"/>
              </a:rPr>
              <a:t>ভোট শুরু হওয়ার অন্তত 1 ঘণ্টা 30 মিনিট আগে যে কাজগুলি সেরে ফেলতে হবে</a:t>
            </a:r>
            <a:endParaRPr sz="3000">
              <a:solidFill>
                <a:srgbClr val="0070C0"/>
              </a:solidFill>
              <a:latin typeface="Arial"/>
              <a:ea typeface="Arial"/>
              <a:cs typeface="Arial"/>
              <a:sym typeface="Arial"/>
            </a:endParaRPr>
          </a:p>
        </p:txBody>
      </p:sp>
      <p:sp>
        <p:nvSpPr>
          <p:cNvPr id="1052" name="Google Shape;1052;p51"/>
          <p:cNvSpPr txBox="1"/>
          <p:nvPr>
            <p:ph idx="1" type="body"/>
          </p:nvPr>
        </p:nvSpPr>
        <p:spPr>
          <a:xfrm>
            <a:off x="322729" y="1312767"/>
            <a:ext cx="11658600" cy="5356973"/>
          </a:xfrm>
          <a:prstGeom prst="rect">
            <a:avLst/>
          </a:prstGeom>
          <a:noFill/>
          <a:ln>
            <a:noFill/>
          </a:ln>
        </p:spPr>
        <p:txBody>
          <a:bodyPr anchorCtr="0" anchor="t" bIns="45700" lIns="91425" spcFirstLastPara="1" rIns="91425" wrap="square" tIns="45700">
            <a:noAutofit/>
          </a:bodyPr>
          <a:lstStyle/>
          <a:p>
            <a:pPr indent="-228600" lvl="0" marL="228600" rtl="0" algn="just">
              <a:lnSpc>
                <a:spcPct val="90000"/>
              </a:lnSpc>
              <a:spcBef>
                <a:spcPts val="0"/>
              </a:spcBef>
              <a:spcAft>
                <a:spcPts val="0"/>
              </a:spcAft>
              <a:buClr>
                <a:schemeClr val="dk1"/>
              </a:buClr>
              <a:buSzPts val="3200"/>
              <a:buChar char="•"/>
            </a:pPr>
            <a:r>
              <a:rPr lang="en-US" sz="3200">
                <a:latin typeface="Arial"/>
                <a:ea typeface="Arial"/>
                <a:cs typeface="Arial"/>
                <a:sym typeface="Arial"/>
              </a:rPr>
              <a:t>নিজের সচিত্র পরিচয়পত্র পরে নিন</a:t>
            </a:r>
            <a:endParaRPr/>
          </a:p>
          <a:p>
            <a:pPr indent="-228600" lvl="0" marL="228600" rtl="0" algn="just">
              <a:lnSpc>
                <a:spcPct val="90000"/>
              </a:lnSpc>
              <a:spcBef>
                <a:spcPts val="1000"/>
              </a:spcBef>
              <a:spcAft>
                <a:spcPts val="0"/>
              </a:spcAft>
              <a:buClr>
                <a:srgbClr val="C00000"/>
              </a:buClr>
              <a:buSzPts val="3200"/>
              <a:buChar char="•"/>
            </a:pPr>
            <a:r>
              <a:rPr lang="en-US" sz="3200">
                <a:solidFill>
                  <a:srgbClr val="C00000"/>
                </a:solidFill>
                <a:latin typeface="Arial"/>
                <a:ea typeface="Arial"/>
                <a:cs typeface="Arial"/>
                <a:sym typeface="Arial"/>
              </a:rPr>
              <a:t>অমোচনীয় কালির দোয়াতগুলি এমনভাবে রাখুন যেন সেখান থেকে কোনো কালি বাইরে না পরে যায়</a:t>
            </a:r>
            <a:endParaRPr/>
          </a:p>
          <a:p>
            <a:pPr indent="-228600" lvl="0" marL="228600" rtl="0" algn="just">
              <a:lnSpc>
                <a:spcPct val="90000"/>
              </a:lnSpc>
              <a:spcBef>
                <a:spcPts val="1000"/>
              </a:spcBef>
              <a:spcAft>
                <a:spcPts val="0"/>
              </a:spcAft>
              <a:buClr>
                <a:schemeClr val="dk1"/>
              </a:buClr>
              <a:buSzPts val="3200"/>
              <a:buChar char="•"/>
            </a:pPr>
            <a:r>
              <a:rPr lang="en-US" sz="3200">
                <a:latin typeface="Arial"/>
                <a:ea typeface="Arial"/>
                <a:cs typeface="Arial"/>
                <a:sym typeface="Arial"/>
              </a:rPr>
              <a:t>অন্যান্য জিনিষগুলি ঠিক মতন রয়েছে যেমন ইভি এম, নির্বাচক তালিকার কপিগুলি, Voter Slip,17A রেজিস্টার, পোলিং এজেন্টদের পাশ। আপনার বুথে Micro-observer, Digital Photographers থাকলে তারা উপস্থিত রয়েছেন ইত্যাদি।</a:t>
            </a:r>
            <a:endParaRPr/>
          </a:p>
          <a:p>
            <a:pPr indent="-228600" lvl="0" marL="228600" rtl="0" algn="just">
              <a:lnSpc>
                <a:spcPct val="90000"/>
              </a:lnSpc>
              <a:spcBef>
                <a:spcPts val="1000"/>
              </a:spcBef>
              <a:spcAft>
                <a:spcPts val="0"/>
              </a:spcAft>
              <a:buClr>
                <a:srgbClr val="C00000"/>
              </a:buClr>
              <a:buSzPts val="3200"/>
              <a:buChar char="•"/>
            </a:pPr>
            <a:r>
              <a:rPr lang="en-US" sz="3200">
                <a:solidFill>
                  <a:srgbClr val="C00000"/>
                </a:solidFill>
                <a:latin typeface="Arial"/>
                <a:ea typeface="Arial"/>
                <a:cs typeface="Arial"/>
                <a:sym typeface="Arial"/>
              </a:rPr>
              <a:t>পোলিং এজেন্টদের ভেতরে আসতে দিন। </a:t>
            </a:r>
            <a:endParaRPr/>
          </a:p>
          <a:p>
            <a:pPr indent="-228600" lvl="0" marL="228600" rtl="0" algn="just">
              <a:lnSpc>
                <a:spcPct val="90000"/>
              </a:lnSpc>
              <a:spcBef>
                <a:spcPts val="1000"/>
              </a:spcBef>
              <a:spcAft>
                <a:spcPts val="0"/>
              </a:spcAft>
              <a:buClr>
                <a:schemeClr val="dk1"/>
              </a:buClr>
              <a:buSzPts val="3200"/>
              <a:buChar char="•"/>
            </a:pPr>
            <a:r>
              <a:rPr lang="en-US" sz="3200">
                <a:latin typeface="Arial"/>
                <a:ea typeface="Arial"/>
                <a:cs typeface="Arial"/>
                <a:sym typeface="Arial"/>
              </a:rPr>
              <a:t>DC দেওয়া প্রার্থীর / তাদের ইলেকশন এজেন্টদের Specimen Signature ধরে পোলিং এজেন্টদের নিযুক্তি পত্রে (Form 10) থাকা সই গুলি যাচাই করুন।</a:t>
            </a:r>
            <a:endParaRPr/>
          </a:p>
          <a:p>
            <a:pPr indent="-50800" lvl="0" marL="228600" rtl="0" algn="just">
              <a:lnSpc>
                <a:spcPct val="90000"/>
              </a:lnSpc>
              <a:spcBef>
                <a:spcPts val="1000"/>
              </a:spcBef>
              <a:spcAft>
                <a:spcPts val="0"/>
              </a:spcAft>
              <a:buClr>
                <a:schemeClr val="dk1"/>
              </a:buClr>
              <a:buSzPts val="2800"/>
              <a:buNone/>
            </a:pPr>
            <a:r>
              <a:t/>
            </a:r>
            <a:endParaRPr sz="28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sp>
        <p:nvSpPr>
          <p:cNvPr id="1057" name="Google Shape;1057;p52"/>
          <p:cNvSpPr txBox="1"/>
          <p:nvPr>
            <p:ph type="title"/>
          </p:nvPr>
        </p:nvSpPr>
        <p:spPr>
          <a:xfrm>
            <a:off x="0" y="190744"/>
            <a:ext cx="12191999" cy="443570"/>
          </a:xfrm>
          <a:prstGeom prst="rect">
            <a:avLst/>
          </a:prstGeom>
          <a:solidFill>
            <a:srgbClr val="FFFF00"/>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70C0"/>
              </a:buClr>
              <a:buSzPts val="3200"/>
              <a:buFont typeface="Arial"/>
              <a:buNone/>
            </a:pPr>
            <a:r>
              <a:rPr b="1" lang="en-US" sz="3200">
                <a:solidFill>
                  <a:srgbClr val="0070C0"/>
                </a:solidFill>
                <a:latin typeface="Arial"/>
                <a:ea typeface="Arial"/>
                <a:cs typeface="Arial"/>
                <a:sym typeface="Arial"/>
              </a:rPr>
              <a:t>পোলিং এজেন্ট হওয়ার শর্ত সমূহ</a:t>
            </a:r>
            <a:endParaRPr sz="3200">
              <a:solidFill>
                <a:srgbClr val="0070C0"/>
              </a:solidFill>
              <a:latin typeface="Arial"/>
              <a:ea typeface="Arial"/>
              <a:cs typeface="Arial"/>
              <a:sym typeface="Arial"/>
            </a:endParaRPr>
          </a:p>
        </p:txBody>
      </p:sp>
      <p:sp>
        <p:nvSpPr>
          <p:cNvPr id="1058" name="Google Shape;1058;p52"/>
          <p:cNvSpPr txBox="1"/>
          <p:nvPr>
            <p:ph idx="1" type="body"/>
          </p:nvPr>
        </p:nvSpPr>
        <p:spPr>
          <a:xfrm>
            <a:off x="286869" y="1089953"/>
            <a:ext cx="11618259" cy="5113139"/>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just">
              <a:lnSpc>
                <a:spcPct val="90000"/>
              </a:lnSpc>
              <a:spcBef>
                <a:spcPts val="0"/>
              </a:spcBef>
              <a:spcAft>
                <a:spcPts val="0"/>
              </a:spcAft>
              <a:buClr>
                <a:schemeClr val="dk1"/>
              </a:buClr>
              <a:buSzPct val="100000"/>
              <a:buChar char="•"/>
            </a:pPr>
            <a:r>
              <a:rPr lang="en-US" sz="3200">
                <a:latin typeface="Arial"/>
                <a:ea typeface="Arial"/>
                <a:cs typeface="Arial"/>
                <a:sym typeface="Arial"/>
              </a:rPr>
              <a:t>তিনি ওই </a:t>
            </a:r>
            <a:r>
              <a:rPr lang="en-US" sz="3200">
                <a:solidFill>
                  <a:srgbClr val="202124"/>
                </a:solidFill>
                <a:latin typeface="Arial"/>
                <a:ea typeface="Arial"/>
                <a:cs typeface="Arial"/>
                <a:sym typeface="Arial"/>
              </a:rPr>
              <a:t>বিধানসভা কেন্দ্রের</a:t>
            </a:r>
            <a:r>
              <a:rPr lang="en-US" sz="800">
                <a:latin typeface="Arial"/>
                <a:ea typeface="Arial"/>
                <a:cs typeface="Arial"/>
                <a:sym typeface="Arial"/>
              </a:rPr>
              <a:t> </a:t>
            </a:r>
            <a:r>
              <a:rPr lang="en-US" sz="3200">
                <a:latin typeface="Arial"/>
                <a:ea typeface="Arial"/>
                <a:cs typeface="Arial"/>
                <a:sym typeface="Arial"/>
              </a:rPr>
              <a:t>ভোটার হবেন (ওই বুথ এর বা পার্শবর্তী বুথের থেকে কোন পোলিং এজেন্ট Appoint করা না গেলে ওই বিধানসভার  যে কোন বুথের ভোটার হলে হবে ।  </a:t>
            </a:r>
            <a:endParaRPr sz="3200">
              <a:latin typeface="Arial"/>
              <a:ea typeface="Arial"/>
              <a:cs typeface="Arial"/>
              <a:sym typeface="Arial"/>
            </a:endParaRPr>
          </a:p>
          <a:p>
            <a:pPr indent="-228600" lvl="0" marL="228600" rtl="0" algn="just">
              <a:lnSpc>
                <a:spcPct val="90000"/>
              </a:lnSpc>
              <a:spcBef>
                <a:spcPts val="1000"/>
              </a:spcBef>
              <a:spcAft>
                <a:spcPts val="0"/>
              </a:spcAft>
              <a:buClr>
                <a:srgbClr val="C00000"/>
              </a:buClr>
              <a:buSzPct val="100000"/>
              <a:buChar char="•"/>
            </a:pPr>
            <a:r>
              <a:rPr lang="en-US" sz="3200">
                <a:solidFill>
                  <a:srgbClr val="C00000"/>
                </a:solidFill>
                <a:latin typeface="Arial"/>
                <a:ea typeface="Arial"/>
                <a:cs typeface="Arial"/>
                <a:sym typeface="Arial"/>
              </a:rPr>
              <a:t>তাকে প্রার্থী বাঁ তার ELECTION AGENT একমাত্র Form 10 এর মাধ্যমেই নিয়োগ করবেন।</a:t>
            </a:r>
            <a:endParaRPr/>
          </a:p>
          <a:p>
            <a:pPr indent="-228600" lvl="0" marL="228600" rtl="0" algn="just">
              <a:lnSpc>
                <a:spcPct val="90000"/>
              </a:lnSpc>
              <a:spcBef>
                <a:spcPts val="1000"/>
              </a:spcBef>
              <a:spcAft>
                <a:spcPts val="0"/>
              </a:spcAft>
              <a:buClr>
                <a:schemeClr val="dk1"/>
              </a:buClr>
              <a:buSzPct val="100000"/>
              <a:buChar char="•"/>
            </a:pPr>
            <a:r>
              <a:rPr lang="en-US" sz="3200">
                <a:latin typeface="Arial"/>
                <a:ea typeface="Arial"/>
                <a:cs typeface="Arial"/>
                <a:sym typeface="Arial"/>
              </a:rPr>
              <a:t>বুথে তাদের বসার ক্রম হবে এইপ্রকার- প্রথমে জাতীয় স্বীকৃত রাজনৈতিক দল, তারপর রাজ্যের স্বীকৃত রাজনৈতিক দল, তারপর registered বা নিবন্ধীকৃত রাজনৈতিক দল এবং শেষে নির্দল প্রার্থীর পোলিং এজেন্ট।</a:t>
            </a:r>
            <a:endParaRPr/>
          </a:p>
          <a:p>
            <a:pPr indent="-228600" lvl="0" marL="228600" rtl="0" algn="just">
              <a:lnSpc>
                <a:spcPct val="90000"/>
              </a:lnSpc>
              <a:spcBef>
                <a:spcPts val="1000"/>
              </a:spcBef>
              <a:spcAft>
                <a:spcPts val="0"/>
              </a:spcAft>
              <a:buClr>
                <a:srgbClr val="C00000"/>
              </a:buClr>
              <a:buSzPct val="100000"/>
              <a:buChar char="•"/>
            </a:pPr>
            <a:r>
              <a:rPr lang="en-US" sz="3200">
                <a:solidFill>
                  <a:srgbClr val="C00000"/>
                </a:solidFill>
                <a:latin typeface="Arial"/>
                <a:ea typeface="Arial"/>
                <a:cs typeface="Arial"/>
                <a:sym typeface="Arial"/>
              </a:rPr>
              <a:t>একইরকম ভাবে প্রত্যেক এজেন্টের দুজন রিলিভার থাকতে পারে। গেট পাশ দেখিয়ে তারা ঢুকতে বেরোতে পারবে। যাতায়াতের সময় Movement Sheet এ তাদের সই করতে হবে।</a:t>
            </a:r>
            <a:endParaRPr/>
          </a:p>
          <a:p>
            <a:pPr indent="-228600" lvl="0" marL="228600" rtl="0" algn="just">
              <a:lnSpc>
                <a:spcPct val="90000"/>
              </a:lnSpc>
              <a:spcBef>
                <a:spcPts val="1000"/>
              </a:spcBef>
              <a:spcAft>
                <a:spcPts val="0"/>
              </a:spcAft>
              <a:buClr>
                <a:schemeClr val="dk1"/>
              </a:buClr>
              <a:buSzPct val="100000"/>
              <a:buChar char="•"/>
            </a:pPr>
            <a:r>
              <a:rPr lang="en-US" sz="3200">
                <a:latin typeface="Arial"/>
                <a:ea typeface="Arial"/>
                <a:cs typeface="Arial"/>
                <a:sym typeface="Arial"/>
              </a:rPr>
              <a:t>পোলিং এজেন্টরা যে ভোটার তালিকায় marking করবেন সেটা তারা বুথের বাইরে নিয়ে যেতে পারবেন না।</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2" name="Shape 1062"/>
        <p:cNvGrpSpPr/>
        <p:nvPr/>
      </p:nvGrpSpPr>
      <p:grpSpPr>
        <a:xfrm>
          <a:off x="0" y="0"/>
          <a:ext cx="0" cy="0"/>
          <a:chOff x="0" y="0"/>
          <a:chExt cx="0" cy="0"/>
        </a:xfrm>
      </p:grpSpPr>
      <p:sp>
        <p:nvSpPr>
          <p:cNvPr id="1063" name="Google Shape;1063;p53"/>
          <p:cNvSpPr txBox="1"/>
          <p:nvPr>
            <p:ph idx="1" type="body"/>
          </p:nvPr>
        </p:nvSpPr>
        <p:spPr>
          <a:xfrm>
            <a:off x="295835" y="1036846"/>
            <a:ext cx="11483789" cy="4820257"/>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just">
              <a:lnSpc>
                <a:spcPct val="90000"/>
              </a:lnSpc>
              <a:spcBef>
                <a:spcPts val="0"/>
              </a:spcBef>
              <a:spcAft>
                <a:spcPts val="0"/>
              </a:spcAft>
              <a:buClr>
                <a:schemeClr val="dk1"/>
              </a:buClr>
              <a:buSzPct val="100000"/>
              <a:buChar char="•"/>
            </a:pPr>
            <a:r>
              <a:rPr lang="en-US" sz="3200">
                <a:latin typeface="Arial"/>
                <a:ea typeface="Arial"/>
                <a:cs typeface="Arial"/>
                <a:sym typeface="Arial"/>
              </a:rPr>
              <a:t>বুথের ভেতরে কোনো এক প্রার্থীর একজন মাত্র পোলিং এজেন্টই থাকতে পারবেন।</a:t>
            </a:r>
            <a:endParaRPr/>
          </a:p>
          <a:p>
            <a:pPr indent="-228600" lvl="0" marL="228600" rtl="0" algn="just">
              <a:lnSpc>
                <a:spcPct val="90000"/>
              </a:lnSpc>
              <a:spcBef>
                <a:spcPts val="1000"/>
              </a:spcBef>
              <a:spcAft>
                <a:spcPts val="0"/>
              </a:spcAft>
              <a:buClr>
                <a:srgbClr val="C00000"/>
              </a:buClr>
              <a:buSzPct val="100000"/>
              <a:buChar char="•"/>
            </a:pPr>
            <a:r>
              <a:rPr lang="en-US" sz="3200">
                <a:solidFill>
                  <a:srgbClr val="C00000"/>
                </a:solidFill>
                <a:latin typeface="Arial"/>
                <a:ea typeface="Arial"/>
                <a:cs typeface="Arial"/>
                <a:sym typeface="Arial"/>
              </a:rPr>
              <a:t>পোলিং এজেন্টের কোনো ব্যাজ থাকলে তাতে শুধু প্রার্থীর নামই থাকবে।</a:t>
            </a:r>
            <a:endParaRPr/>
          </a:p>
          <a:p>
            <a:pPr indent="-228600" lvl="0" marL="228600" rtl="0" algn="just">
              <a:lnSpc>
                <a:spcPct val="90000"/>
              </a:lnSpc>
              <a:spcBef>
                <a:spcPts val="1000"/>
              </a:spcBef>
              <a:spcAft>
                <a:spcPts val="0"/>
              </a:spcAft>
              <a:buClr>
                <a:schemeClr val="dk1"/>
              </a:buClr>
              <a:buSzPct val="100000"/>
              <a:buChar char="•"/>
            </a:pPr>
            <a:r>
              <a:rPr lang="en-US" sz="3200">
                <a:latin typeface="Arial"/>
                <a:ea typeface="Arial"/>
                <a:cs typeface="Arial"/>
                <a:sym typeface="Arial"/>
              </a:rPr>
              <a:t>দুপুর তিনটের পরে পোলিং এজেন্ট বদলানো যাবে না।</a:t>
            </a:r>
            <a:endParaRPr/>
          </a:p>
          <a:p>
            <a:pPr indent="-228600" lvl="0" marL="228600" rtl="0" algn="just">
              <a:lnSpc>
                <a:spcPct val="90000"/>
              </a:lnSpc>
              <a:spcBef>
                <a:spcPts val="1000"/>
              </a:spcBef>
              <a:spcAft>
                <a:spcPts val="0"/>
              </a:spcAft>
              <a:buClr>
                <a:srgbClr val="C00000"/>
              </a:buClr>
              <a:buSzPct val="100000"/>
              <a:buChar char="•"/>
            </a:pPr>
            <a:r>
              <a:rPr lang="en-US" sz="3200">
                <a:solidFill>
                  <a:srgbClr val="C00000"/>
                </a:solidFill>
                <a:latin typeface="Arial"/>
                <a:ea typeface="Arial"/>
                <a:cs typeface="Arial"/>
                <a:sym typeface="Arial"/>
              </a:rPr>
              <a:t>তিনি বুথের বাইরে কোনো ভোটারের (যিনি ভোট দিয়েছেন বা এখনো দেন নি) Serial No লেখা শ্লিপ পাঠাতে পারবেন না।</a:t>
            </a:r>
            <a:endParaRPr/>
          </a:p>
          <a:p>
            <a:pPr indent="-228600" lvl="0" marL="228600" rtl="0" algn="just">
              <a:lnSpc>
                <a:spcPct val="90000"/>
              </a:lnSpc>
              <a:spcBef>
                <a:spcPts val="1000"/>
              </a:spcBef>
              <a:spcAft>
                <a:spcPts val="0"/>
              </a:spcAft>
              <a:buClr>
                <a:schemeClr val="dk1"/>
              </a:buClr>
              <a:buSzPct val="100000"/>
              <a:buChar char="•"/>
            </a:pPr>
            <a:r>
              <a:rPr lang="en-US" sz="3200">
                <a:latin typeface="Arial"/>
                <a:ea typeface="Arial"/>
                <a:cs typeface="Arial"/>
                <a:sym typeface="Arial"/>
              </a:rPr>
              <a:t>তিনি নিজের কাছে থাকা ভোটার তালিকা (যেখানে তিনি marking করছেন) বুথের বাইরে পাঠাতে পারবেন না।</a:t>
            </a:r>
            <a:endParaRPr/>
          </a:p>
          <a:p>
            <a:pPr indent="-228600" lvl="0" marL="228600" rtl="0" algn="just">
              <a:lnSpc>
                <a:spcPct val="90000"/>
              </a:lnSpc>
              <a:spcBef>
                <a:spcPts val="1000"/>
              </a:spcBef>
              <a:spcAft>
                <a:spcPts val="0"/>
              </a:spcAft>
              <a:buClr>
                <a:srgbClr val="C00000"/>
              </a:buClr>
              <a:buSzPct val="100000"/>
              <a:buChar char="•"/>
            </a:pPr>
            <a:r>
              <a:rPr lang="en-US" sz="3200">
                <a:solidFill>
                  <a:srgbClr val="C00000"/>
                </a:solidFill>
                <a:latin typeface="Arial"/>
                <a:ea typeface="Arial"/>
                <a:cs typeface="Arial"/>
                <a:sym typeface="Arial"/>
              </a:rPr>
              <a:t>কোনো মন্ত্রী, সাংসদ, বিধায়ক যার নিরাপত্তা রক্ষী আছে তিনি পোলিং এজেন্ট হতে পারবেন না। তিনি নিজের নিরাপত্তা পরিত্যাগ করে হতে চাইলেও সেটি অনুমোদিত নয়।</a:t>
            </a:r>
            <a:endParaRPr/>
          </a:p>
          <a:p>
            <a:pPr indent="-70040" lvl="0" marL="228600" rtl="0" algn="just">
              <a:lnSpc>
                <a:spcPct val="90000"/>
              </a:lnSpc>
              <a:spcBef>
                <a:spcPts val="1000"/>
              </a:spcBef>
              <a:spcAft>
                <a:spcPts val="0"/>
              </a:spcAft>
              <a:buClr>
                <a:schemeClr val="dk1"/>
              </a:buClr>
              <a:buSzPct val="100000"/>
              <a:buNone/>
            </a:pPr>
            <a:r>
              <a:t/>
            </a:r>
            <a:endParaRPr sz="2700">
              <a:solidFill>
                <a:srgbClr val="C00000"/>
              </a:solidFill>
            </a:endParaRPr>
          </a:p>
          <a:p>
            <a:pPr indent="-70040" lvl="0" marL="228600" rtl="0" algn="l">
              <a:lnSpc>
                <a:spcPct val="90000"/>
              </a:lnSpc>
              <a:spcBef>
                <a:spcPts val="1000"/>
              </a:spcBef>
              <a:spcAft>
                <a:spcPts val="0"/>
              </a:spcAft>
              <a:buClr>
                <a:schemeClr val="dk1"/>
              </a:buClr>
              <a:buSzPct val="100000"/>
              <a:buNone/>
            </a:pPr>
            <a:r>
              <a:t/>
            </a:r>
            <a:endParaRPr sz="27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CECE"/>
        </a:solidFill>
      </p:bgPr>
    </p:bg>
    <p:spTree>
      <p:nvGrpSpPr>
        <p:cNvPr id="1067" name="Shape 1067"/>
        <p:cNvGrpSpPr/>
        <p:nvPr/>
      </p:nvGrpSpPr>
      <p:grpSpPr>
        <a:xfrm>
          <a:off x="0" y="0"/>
          <a:ext cx="0" cy="0"/>
          <a:chOff x="0" y="0"/>
          <a:chExt cx="0" cy="0"/>
        </a:xfrm>
      </p:grpSpPr>
      <p:pic>
        <p:nvPicPr>
          <p:cNvPr id="1068" name="Google Shape;1068;p54"/>
          <p:cNvPicPr preferRelativeResize="0"/>
          <p:nvPr/>
        </p:nvPicPr>
        <p:blipFill rotWithShape="1">
          <a:blip r:embed="rId3">
            <a:alphaModFix/>
          </a:blip>
          <a:srcRect b="0" l="0" r="0" t="7077"/>
          <a:stretch/>
        </p:blipFill>
        <p:spPr>
          <a:xfrm>
            <a:off x="1658472" y="224118"/>
            <a:ext cx="8812305" cy="6454588"/>
          </a:xfrm>
          <a:prstGeom prst="rect">
            <a:avLst/>
          </a:prstGeom>
          <a:solidFill>
            <a:srgbClr val="EDEDED"/>
          </a:solid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2" name="Shape 1072"/>
        <p:cNvGrpSpPr/>
        <p:nvPr/>
      </p:nvGrpSpPr>
      <p:grpSpPr>
        <a:xfrm>
          <a:off x="0" y="0"/>
          <a:ext cx="0" cy="0"/>
          <a:chOff x="0" y="0"/>
          <a:chExt cx="0" cy="0"/>
        </a:xfrm>
      </p:grpSpPr>
      <p:sp>
        <p:nvSpPr>
          <p:cNvPr id="1073" name="Google Shape;1073;p55"/>
          <p:cNvSpPr txBox="1"/>
          <p:nvPr>
            <p:ph type="title"/>
          </p:nvPr>
        </p:nvSpPr>
        <p:spPr>
          <a:xfrm>
            <a:off x="0" y="138953"/>
            <a:ext cx="12191999" cy="725470"/>
          </a:xfrm>
          <a:prstGeom prst="rect">
            <a:avLst/>
          </a:prstGeom>
          <a:solidFill>
            <a:srgbClr val="FFFF00"/>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70C0"/>
              </a:buClr>
              <a:buSzPts val="3600"/>
              <a:buFont typeface="Arial"/>
              <a:buNone/>
            </a:pPr>
            <a:r>
              <a:rPr b="1" lang="en-US" sz="3600">
                <a:solidFill>
                  <a:srgbClr val="0070C0"/>
                </a:solidFill>
                <a:latin typeface="Arial"/>
                <a:ea typeface="Arial"/>
                <a:cs typeface="Arial"/>
                <a:sym typeface="Arial"/>
              </a:rPr>
              <a:t>মক পোল বা মহড়া ভোট</a:t>
            </a:r>
            <a:endParaRPr sz="3600">
              <a:latin typeface="Arial"/>
              <a:ea typeface="Arial"/>
              <a:cs typeface="Arial"/>
              <a:sym typeface="Arial"/>
            </a:endParaRPr>
          </a:p>
        </p:txBody>
      </p:sp>
      <p:sp>
        <p:nvSpPr>
          <p:cNvPr id="1074" name="Google Shape;1074;p55"/>
          <p:cNvSpPr txBox="1"/>
          <p:nvPr>
            <p:ph idx="1" type="body"/>
          </p:nvPr>
        </p:nvSpPr>
        <p:spPr>
          <a:xfrm>
            <a:off x="282388" y="1000085"/>
            <a:ext cx="11685494" cy="5857916"/>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chemeClr val="dk1"/>
              </a:buClr>
              <a:buSzPts val="3600"/>
              <a:buChar char="•"/>
            </a:pPr>
            <a:r>
              <a:rPr lang="en-US" sz="3600">
                <a:latin typeface="Arial"/>
                <a:ea typeface="Arial"/>
                <a:cs typeface="Arial"/>
                <a:sym typeface="Arial"/>
              </a:rPr>
              <a:t>ভোট শুরু হওয়ার </a:t>
            </a:r>
            <a:r>
              <a:rPr lang="en-US" sz="3600">
                <a:solidFill>
                  <a:srgbClr val="FF0000"/>
                </a:solidFill>
                <a:latin typeface="Arial"/>
                <a:ea typeface="Arial"/>
                <a:cs typeface="Arial"/>
                <a:sym typeface="Arial"/>
              </a:rPr>
              <a:t>1.5</a:t>
            </a:r>
            <a:r>
              <a:rPr lang="en-US" sz="3600">
                <a:latin typeface="Arial"/>
                <a:ea typeface="Arial"/>
                <a:cs typeface="Arial"/>
                <a:sym typeface="Arial"/>
              </a:rPr>
              <a:t> ঘণ্টা আগে শুরু হবে</a:t>
            </a:r>
            <a:endParaRPr/>
          </a:p>
          <a:p>
            <a:pPr indent="-228600" lvl="0" marL="228600" rtl="0" algn="just">
              <a:lnSpc>
                <a:spcPct val="90000"/>
              </a:lnSpc>
              <a:spcBef>
                <a:spcPts val="1000"/>
              </a:spcBef>
              <a:spcAft>
                <a:spcPts val="0"/>
              </a:spcAft>
              <a:buClr>
                <a:srgbClr val="C00000"/>
              </a:buClr>
              <a:buSzPts val="3600"/>
              <a:buChar char="•"/>
            </a:pPr>
            <a:r>
              <a:rPr lang="en-US" sz="3600">
                <a:solidFill>
                  <a:srgbClr val="C00000"/>
                </a:solidFill>
                <a:latin typeface="Arial"/>
                <a:ea typeface="Arial"/>
                <a:cs typeface="Arial"/>
                <a:sym typeface="Arial"/>
              </a:rPr>
              <a:t>আগে দেখে নিন যে আপনার ভোটিং কম্পার্টমেন্টের ভেতরে VVPAT এবং BU যথাক্রমে রয়েছে(VVPAT থাকবে BU র বাঁ দিকে এবং VVPATএর paper roll knob টি উল্লম্ব বা vertical থাকবে)। CU থাকবে 3</a:t>
            </a:r>
            <a:r>
              <a:rPr baseline="30000" lang="en-US" sz="3600">
                <a:solidFill>
                  <a:srgbClr val="C00000"/>
                </a:solidFill>
                <a:latin typeface="Arial"/>
                <a:ea typeface="Arial"/>
                <a:cs typeface="Arial"/>
                <a:sym typeface="Arial"/>
              </a:rPr>
              <a:t>rd</a:t>
            </a:r>
            <a:r>
              <a:rPr lang="en-US" sz="3600">
                <a:solidFill>
                  <a:srgbClr val="C00000"/>
                </a:solidFill>
                <a:latin typeface="Arial"/>
                <a:ea typeface="Arial"/>
                <a:cs typeface="Arial"/>
                <a:sym typeface="Arial"/>
              </a:rPr>
              <a:t> Polling Officer এর টেবিলে।</a:t>
            </a:r>
            <a:endParaRPr/>
          </a:p>
          <a:p>
            <a:pPr indent="-228600" lvl="0" marL="228600" rtl="0" algn="just">
              <a:lnSpc>
                <a:spcPct val="90000"/>
              </a:lnSpc>
              <a:spcBef>
                <a:spcPts val="1000"/>
              </a:spcBef>
              <a:spcAft>
                <a:spcPts val="0"/>
              </a:spcAft>
              <a:buClr>
                <a:schemeClr val="dk1"/>
              </a:buClr>
              <a:buSzPts val="3600"/>
              <a:buChar char="•"/>
            </a:pPr>
            <a:r>
              <a:rPr lang="en-US" sz="3600">
                <a:latin typeface="Arial"/>
                <a:ea typeface="Arial"/>
                <a:cs typeface="Arial"/>
                <a:sym typeface="Arial"/>
              </a:rPr>
              <a:t>পনেরো মিনিট অপেক্ষা করুন। যদি দুই প্রতিদ্বন্দ্বী প্রার্থীর পোলিং এজেন্ট না আসেন, কিংবা একজন এজেন্ট আসেন । আপনি BU র কেবলটি VVPAT এ, VVPAT এর কেবলটি CU তে জুড়ে CU সুইচ অন করে CLEAR বোতাম টিপে দেখিয়ে দিন যে মেশিনে প্রত্যেকটি প্রার্থীর স্বপক্ষে কোনো ভোট আগে থেকে দেওয়া নেই। </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8" name="Shape 1078"/>
        <p:cNvGrpSpPr/>
        <p:nvPr/>
      </p:nvGrpSpPr>
      <p:grpSpPr>
        <a:xfrm>
          <a:off x="0" y="0"/>
          <a:ext cx="0" cy="0"/>
          <a:chOff x="0" y="0"/>
          <a:chExt cx="0" cy="0"/>
        </a:xfrm>
      </p:grpSpPr>
      <p:sp>
        <p:nvSpPr>
          <p:cNvPr id="1079" name="Google Shape;1079;p56"/>
          <p:cNvSpPr txBox="1"/>
          <p:nvPr>
            <p:ph idx="1" type="body"/>
          </p:nvPr>
        </p:nvSpPr>
        <p:spPr>
          <a:xfrm>
            <a:off x="416859" y="332657"/>
            <a:ext cx="11510682" cy="6430094"/>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chemeClr val="dk1"/>
              </a:buClr>
              <a:buSzPts val="2800"/>
              <a:buChar char="•"/>
            </a:pPr>
            <a:r>
              <a:rPr lang="en-US">
                <a:latin typeface="Arial"/>
                <a:ea typeface="Arial"/>
                <a:cs typeface="Arial"/>
                <a:sym typeface="Arial"/>
              </a:rPr>
              <a:t>এইবার CU তে অবস্থিত BALLOT বোতাম টিপে উপস্থিত এজেন্টদের বলুন সমস্ত প্রার্থীরদের ভোট দিতে। মোট অন্তত পঞ্চাশটি ভোট দিতে হবে এবং প্রতিটি প্রার্থীর বোতামে অন্তত </a:t>
            </a:r>
            <a:r>
              <a:rPr lang="en-US">
                <a:solidFill>
                  <a:srgbClr val="FF0000"/>
                </a:solidFill>
                <a:latin typeface="Arial"/>
                <a:ea typeface="Arial"/>
                <a:cs typeface="Arial"/>
                <a:sym typeface="Arial"/>
              </a:rPr>
              <a:t>1</a:t>
            </a:r>
            <a:r>
              <a:rPr lang="en-US">
                <a:latin typeface="Arial"/>
                <a:ea typeface="Arial"/>
                <a:cs typeface="Arial"/>
                <a:sym typeface="Arial"/>
              </a:rPr>
              <a:t> টি ভোট দিতে হবে।</a:t>
            </a:r>
            <a:endParaRPr/>
          </a:p>
          <a:p>
            <a:pPr indent="-76200" lvl="0" marL="228600" rtl="0" algn="just">
              <a:lnSpc>
                <a:spcPct val="90000"/>
              </a:lnSpc>
              <a:spcBef>
                <a:spcPts val="1000"/>
              </a:spcBef>
              <a:spcAft>
                <a:spcPts val="0"/>
              </a:spcAft>
              <a:buClr>
                <a:schemeClr val="dk1"/>
              </a:buClr>
              <a:buSzPts val="2400"/>
              <a:buNone/>
            </a:pPr>
            <a:r>
              <a:t/>
            </a:r>
            <a:endParaRPr sz="2400">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2800"/>
              <a:buChar char="•"/>
            </a:pPr>
            <a:r>
              <a:rPr lang="en-US">
                <a:solidFill>
                  <a:srgbClr val="C00000"/>
                </a:solidFill>
                <a:latin typeface="Arial"/>
                <a:ea typeface="Arial"/>
                <a:cs typeface="Arial"/>
                <a:sym typeface="Arial"/>
              </a:rPr>
              <a:t>একজন পোলিং অফিসার এজেন্টদের সাথে ভোটিং কম্পার্টমেন্টে থেকে VVPAT কি printout দিচ্ছে সেটি দেখে নেবেন। তিনি হিসেব রাখবেন কোন এজেন্ট কোন নীল বোতামে কটা ভোট দিলেন।</a:t>
            </a:r>
            <a:endParaRPr>
              <a:solidFill>
                <a:srgbClr val="C00000"/>
              </a:solidFill>
              <a:latin typeface="Arial"/>
              <a:ea typeface="Arial"/>
              <a:cs typeface="Arial"/>
              <a:sym typeface="Arial"/>
            </a:endParaRPr>
          </a:p>
          <a:p>
            <a:pPr indent="-76200" lvl="0" marL="228600" rtl="0" algn="just">
              <a:lnSpc>
                <a:spcPct val="90000"/>
              </a:lnSpc>
              <a:spcBef>
                <a:spcPts val="1000"/>
              </a:spcBef>
              <a:spcAft>
                <a:spcPts val="0"/>
              </a:spcAft>
              <a:buClr>
                <a:schemeClr val="dk1"/>
              </a:buClr>
              <a:buSzPts val="2400"/>
              <a:buNone/>
            </a:pPr>
            <a:r>
              <a:t/>
            </a:r>
            <a:endParaRPr sz="2400">
              <a:latin typeface="Arial"/>
              <a:ea typeface="Arial"/>
              <a:cs typeface="Arial"/>
              <a:sym typeface="Arial"/>
            </a:endParaRPr>
          </a:p>
          <a:p>
            <a:pPr indent="-228600" lvl="0" marL="228600" rtl="0" algn="just">
              <a:lnSpc>
                <a:spcPct val="90000"/>
              </a:lnSpc>
              <a:spcBef>
                <a:spcPts val="1000"/>
              </a:spcBef>
              <a:spcAft>
                <a:spcPts val="0"/>
              </a:spcAft>
              <a:buClr>
                <a:schemeClr val="dk1"/>
              </a:buClr>
              <a:buSzPts val="2800"/>
              <a:buChar char="•"/>
            </a:pPr>
            <a:r>
              <a:rPr lang="en-US">
                <a:latin typeface="Arial"/>
                <a:ea typeface="Arial"/>
                <a:cs typeface="Arial"/>
                <a:sym typeface="Arial"/>
              </a:rPr>
              <a:t>প্রতিটি প্রার্থীর বোতামে ভোট দিতে হবে এবং এজেন্ট উপস্থিত না থাকলে পোলিং অফিসাররাই ভোট দেবেন।</a:t>
            </a:r>
            <a:endParaRPr/>
          </a:p>
          <a:p>
            <a:pPr indent="-76200" lvl="0" marL="228600" rtl="0" algn="just">
              <a:lnSpc>
                <a:spcPct val="90000"/>
              </a:lnSpc>
              <a:spcBef>
                <a:spcPts val="1000"/>
              </a:spcBef>
              <a:spcAft>
                <a:spcPts val="0"/>
              </a:spcAft>
              <a:buClr>
                <a:schemeClr val="dk1"/>
              </a:buClr>
              <a:buSzPts val="2400"/>
              <a:buNone/>
            </a:pPr>
            <a:r>
              <a:t/>
            </a:r>
            <a:endParaRPr sz="2400">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2800"/>
              <a:buChar char="•"/>
            </a:pPr>
            <a:r>
              <a:rPr lang="en-US">
                <a:solidFill>
                  <a:srgbClr val="C00000"/>
                </a:solidFill>
                <a:latin typeface="Arial"/>
                <a:ea typeface="Arial"/>
                <a:cs typeface="Arial"/>
                <a:sym typeface="Arial"/>
              </a:rPr>
              <a:t>ভোট শেষে CLOSE বোতামটি টিপুন। RESULT বোতাম টিপে মহড়া ভোটের ফল দেখিয়ে দিন।</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3" name="Shape 1083"/>
        <p:cNvGrpSpPr/>
        <p:nvPr/>
      </p:nvGrpSpPr>
      <p:grpSpPr>
        <a:xfrm>
          <a:off x="0" y="0"/>
          <a:ext cx="0" cy="0"/>
          <a:chOff x="0" y="0"/>
          <a:chExt cx="0" cy="0"/>
        </a:xfrm>
      </p:grpSpPr>
      <p:sp>
        <p:nvSpPr>
          <p:cNvPr id="1084" name="Google Shape;1084;p57"/>
          <p:cNvSpPr txBox="1"/>
          <p:nvPr>
            <p:ph idx="1" type="body"/>
          </p:nvPr>
        </p:nvSpPr>
        <p:spPr>
          <a:xfrm>
            <a:off x="524435" y="190501"/>
            <a:ext cx="11376212" cy="5929354"/>
          </a:xfrm>
          <a:prstGeom prst="rect">
            <a:avLst/>
          </a:prstGeom>
          <a:noFill/>
          <a:ln>
            <a:noFill/>
          </a:ln>
        </p:spPr>
        <p:txBody>
          <a:bodyPr anchorCtr="0" anchor="t" bIns="45700" lIns="91425" spcFirstLastPara="1" rIns="91425" wrap="square" tIns="45700">
            <a:noAutofit/>
          </a:bodyPr>
          <a:lstStyle/>
          <a:p>
            <a:pPr indent="-228600" lvl="0" marL="228600" rtl="0" algn="just">
              <a:lnSpc>
                <a:spcPct val="90000"/>
              </a:lnSpc>
              <a:spcBef>
                <a:spcPts val="0"/>
              </a:spcBef>
              <a:spcAft>
                <a:spcPts val="0"/>
              </a:spcAft>
              <a:buClr>
                <a:schemeClr val="dk1"/>
              </a:buClr>
              <a:buSzPts val="3200"/>
              <a:buChar char="•"/>
            </a:pPr>
            <a:r>
              <a:rPr lang="en-US" sz="3200">
                <a:latin typeface="Arial"/>
                <a:ea typeface="Arial"/>
                <a:cs typeface="Arial"/>
                <a:sym typeface="Arial"/>
              </a:rPr>
              <a:t>VVPAT এর পেপার স্লিপ গুনে দেখিয়ে দিন যে স্লিপ এবং CU র ফলাফলে কোনো তফাৎ নেই এবং প্রতিটি প্রার্থীর ক্ষেত্রেই CU counting এর ফল আর তার VVPAT শ্লিপের গণনা এক আছে।</a:t>
            </a:r>
            <a:endParaRPr/>
          </a:p>
          <a:p>
            <a:pPr indent="-25400" lvl="0" marL="228600" rtl="0" algn="just">
              <a:lnSpc>
                <a:spcPct val="90000"/>
              </a:lnSpc>
              <a:spcBef>
                <a:spcPts val="1000"/>
              </a:spcBef>
              <a:spcAft>
                <a:spcPts val="0"/>
              </a:spcAft>
              <a:buClr>
                <a:schemeClr val="dk1"/>
              </a:buClr>
              <a:buSzPts val="3200"/>
              <a:buNone/>
            </a:pPr>
            <a:r>
              <a:t/>
            </a:r>
            <a:endParaRPr sz="3200">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3200"/>
              <a:buChar char="•"/>
            </a:pPr>
            <a:r>
              <a:rPr lang="en-US" sz="3200">
                <a:solidFill>
                  <a:srgbClr val="C00000"/>
                </a:solidFill>
                <a:latin typeface="Arial"/>
                <a:ea typeface="Arial"/>
                <a:cs typeface="Arial"/>
                <a:sym typeface="Arial"/>
              </a:rPr>
              <a:t>CLEAR বোতাম টিপে সবাইকে দেখিয়ে দিন যে মেশিনের ভেতরে কোনো ভোট নেই। খালি VVPAT PAPER SLIP COMPARTMENT সবাইকে দেখিয়ে সেটি সিল করে দিন।</a:t>
            </a:r>
            <a:endParaRPr/>
          </a:p>
          <a:p>
            <a:pPr indent="-25400" lvl="0" marL="228600" rtl="0" algn="just">
              <a:lnSpc>
                <a:spcPct val="90000"/>
              </a:lnSpc>
              <a:spcBef>
                <a:spcPts val="1000"/>
              </a:spcBef>
              <a:spcAft>
                <a:spcPts val="0"/>
              </a:spcAft>
              <a:buClr>
                <a:schemeClr val="dk1"/>
              </a:buClr>
              <a:buSzPts val="3200"/>
              <a:buNone/>
            </a:pPr>
            <a:r>
              <a:t/>
            </a:r>
            <a:endParaRPr sz="3200">
              <a:latin typeface="Arial"/>
              <a:ea typeface="Arial"/>
              <a:cs typeface="Arial"/>
              <a:sym typeface="Arial"/>
            </a:endParaRPr>
          </a:p>
          <a:p>
            <a:pPr indent="-228600" lvl="0" marL="228600" rtl="0" algn="just">
              <a:lnSpc>
                <a:spcPct val="90000"/>
              </a:lnSpc>
              <a:spcBef>
                <a:spcPts val="1000"/>
              </a:spcBef>
              <a:spcAft>
                <a:spcPts val="0"/>
              </a:spcAft>
              <a:buClr>
                <a:schemeClr val="dk1"/>
              </a:buClr>
              <a:buSzPts val="3200"/>
              <a:buChar char="•"/>
            </a:pPr>
            <a:r>
              <a:rPr lang="en-US" sz="3200">
                <a:latin typeface="Arial"/>
                <a:ea typeface="Arial"/>
                <a:cs typeface="Arial"/>
                <a:sym typeface="Arial"/>
              </a:rPr>
              <a:t>মক পোল হয়ে গেছে এই মর্মে SMS পাঠিয়ে দিন।</a:t>
            </a:r>
            <a:endParaRPr/>
          </a:p>
          <a:p>
            <a:pPr indent="-25400" lvl="0" marL="228600" rtl="0" algn="just">
              <a:lnSpc>
                <a:spcPct val="90000"/>
              </a:lnSpc>
              <a:spcBef>
                <a:spcPts val="1000"/>
              </a:spcBef>
              <a:spcAft>
                <a:spcPts val="0"/>
              </a:spcAft>
              <a:buClr>
                <a:schemeClr val="dk1"/>
              </a:buClr>
              <a:buSzPts val="3200"/>
              <a:buNone/>
            </a:pPr>
            <a:r>
              <a:t/>
            </a:r>
            <a:endParaRPr sz="3200">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3200"/>
              <a:buChar char="•"/>
            </a:pPr>
            <a:r>
              <a:rPr lang="en-US" sz="3200">
                <a:solidFill>
                  <a:srgbClr val="C00000"/>
                </a:solidFill>
                <a:latin typeface="Arial"/>
                <a:ea typeface="Arial"/>
                <a:cs typeface="Arial"/>
                <a:sym typeface="Arial"/>
              </a:rPr>
              <a:t>আপনার বুথে ভিডিওগ্রাফার থাকলে পুরো মক পোল ঘটনাটির ভিডিওগ্রাফি করবেন।</a:t>
            </a:r>
            <a:endParaRPr/>
          </a:p>
          <a:p>
            <a:pPr indent="-53975" lvl="0" marL="228600" rtl="0" algn="l">
              <a:lnSpc>
                <a:spcPct val="90000"/>
              </a:lnSpc>
              <a:spcBef>
                <a:spcPts val="1000"/>
              </a:spcBef>
              <a:spcAft>
                <a:spcPts val="0"/>
              </a:spcAft>
              <a:buClr>
                <a:schemeClr val="dk1"/>
              </a:buClr>
              <a:buSzPts val="2750"/>
              <a:buNone/>
            </a:pPr>
            <a:r>
              <a:t/>
            </a:r>
            <a:endParaRPr sz="2750">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8" name="Shape 1088"/>
        <p:cNvGrpSpPr/>
        <p:nvPr/>
      </p:nvGrpSpPr>
      <p:grpSpPr>
        <a:xfrm>
          <a:off x="0" y="0"/>
          <a:ext cx="0" cy="0"/>
          <a:chOff x="0" y="0"/>
          <a:chExt cx="0" cy="0"/>
        </a:xfrm>
      </p:grpSpPr>
      <p:sp>
        <p:nvSpPr>
          <p:cNvPr id="1089" name="Google Shape;1089;p58"/>
          <p:cNvSpPr txBox="1"/>
          <p:nvPr>
            <p:ph idx="1" type="body"/>
          </p:nvPr>
        </p:nvSpPr>
        <p:spPr>
          <a:xfrm>
            <a:off x="820271" y="41615"/>
            <a:ext cx="6990229" cy="4625636"/>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228600" lvl="0" marL="228600" rtl="0" algn="just">
              <a:lnSpc>
                <a:spcPct val="110000"/>
              </a:lnSpc>
              <a:spcBef>
                <a:spcPts val="0"/>
              </a:spcBef>
              <a:spcAft>
                <a:spcPts val="0"/>
              </a:spcAft>
              <a:buClr>
                <a:schemeClr val="dk1"/>
              </a:buClr>
              <a:buSzPts val="2125"/>
              <a:buChar char="•"/>
            </a:pPr>
            <a:r>
              <a:rPr lang="en-US" sz="2125">
                <a:latin typeface="Arial"/>
                <a:ea typeface="Arial"/>
                <a:cs typeface="Arial"/>
                <a:sym typeface="Arial"/>
              </a:rPr>
              <a:t>মক পোল বা মহড়া ভোটের স্লিপ গুলির পেছনে (DC থেকে প্রদত্ত এবং 3cm*1.5cm মাপের)রবার স্ট্যাম্প ‘MOCK POLL SLIP’ মারুন। </a:t>
            </a:r>
            <a:endParaRPr sz="2125">
              <a:latin typeface="Arial"/>
              <a:ea typeface="Arial"/>
              <a:cs typeface="Arial"/>
              <a:sym typeface="Arial"/>
            </a:endParaRPr>
          </a:p>
          <a:p>
            <a:pPr indent="-228600" lvl="0" marL="228600" rtl="0" algn="just">
              <a:lnSpc>
                <a:spcPct val="110000"/>
              </a:lnSpc>
              <a:spcBef>
                <a:spcPts val="1000"/>
              </a:spcBef>
              <a:spcAft>
                <a:spcPts val="0"/>
              </a:spcAft>
              <a:buClr>
                <a:srgbClr val="C00000"/>
              </a:buClr>
              <a:buSzPts val="2125"/>
              <a:buChar char="•"/>
            </a:pPr>
            <a:r>
              <a:rPr lang="en-US" sz="2125">
                <a:solidFill>
                  <a:srgbClr val="C00000"/>
                </a:solidFill>
                <a:latin typeface="Arial"/>
                <a:ea typeface="Arial"/>
                <a:cs typeface="Arial"/>
                <a:sym typeface="Arial"/>
              </a:rPr>
              <a:t>স্লিপগুলি একটি নির্দিষ্ট কালো এবং পুরু কাগজের খামের ভেতরে ঢুকিয়ে রাখুন। খামের বাইরে প্রিসাইডিং অফিসারের সিল মারুন। এই খামে প্রিসাইডিং অফিসার এবং এজেন্টরা সই করবেন। </a:t>
            </a:r>
            <a:r>
              <a:rPr lang="en-US" sz="2125" strike="sngStrike">
                <a:solidFill>
                  <a:srgbClr val="00B0F0"/>
                </a:solidFill>
                <a:latin typeface="Arial"/>
                <a:ea typeface="Arial"/>
                <a:cs typeface="Arial"/>
                <a:sym typeface="Arial"/>
              </a:rPr>
              <a:t>খামটি প্লাস্টিক বাক্সে রাখতে হবে । </a:t>
            </a:r>
            <a:endParaRPr/>
          </a:p>
          <a:p>
            <a:pPr indent="-232409" lvl="3" marL="788035" rtl="0" algn="just">
              <a:lnSpc>
                <a:spcPct val="110000"/>
              </a:lnSpc>
              <a:spcBef>
                <a:spcPts val="500"/>
              </a:spcBef>
              <a:spcAft>
                <a:spcPts val="0"/>
              </a:spcAft>
              <a:buClr>
                <a:schemeClr val="dk1"/>
              </a:buClr>
              <a:buSzPts val="1750"/>
              <a:buNone/>
            </a:pPr>
            <a:r>
              <a:rPr lang="en-US" sz="1750">
                <a:latin typeface="Arial"/>
                <a:ea typeface="Arial"/>
                <a:cs typeface="Arial"/>
                <a:sym typeface="Arial"/>
              </a:rPr>
              <a:t>এই খামটির বাইরে লেখা থাকবে</a:t>
            </a:r>
            <a:endParaRPr/>
          </a:p>
          <a:p>
            <a:pPr indent="-232409" lvl="3" marL="788035" rtl="0" algn="just">
              <a:lnSpc>
                <a:spcPct val="110000"/>
              </a:lnSpc>
              <a:spcBef>
                <a:spcPts val="500"/>
              </a:spcBef>
              <a:spcAft>
                <a:spcPts val="0"/>
              </a:spcAft>
              <a:buClr>
                <a:schemeClr val="dk1"/>
              </a:buClr>
              <a:buSzPts val="1750"/>
              <a:buChar char="•"/>
            </a:pPr>
            <a:r>
              <a:rPr lang="en-US" sz="1750">
                <a:latin typeface="Arial"/>
                <a:ea typeface="Arial"/>
                <a:cs typeface="Arial"/>
                <a:sym typeface="Arial"/>
              </a:rPr>
              <a:t>যে বুথে আপনি ভোট নিতে এসেছেন </a:t>
            </a:r>
            <a:endParaRPr sz="1750">
              <a:latin typeface="Arial"/>
              <a:ea typeface="Arial"/>
              <a:cs typeface="Arial"/>
              <a:sym typeface="Arial"/>
            </a:endParaRPr>
          </a:p>
          <a:p>
            <a:pPr indent="0" lvl="3" marL="555625" rtl="0" algn="just">
              <a:lnSpc>
                <a:spcPct val="110000"/>
              </a:lnSpc>
              <a:spcBef>
                <a:spcPts val="500"/>
              </a:spcBef>
              <a:spcAft>
                <a:spcPts val="0"/>
              </a:spcAft>
              <a:buClr>
                <a:schemeClr val="dk1"/>
              </a:buClr>
              <a:buSzPts val="1750"/>
              <a:buNone/>
            </a:pPr>
            <a:r>
              <a:rPr lang="en-US" sz="1750">
                <a:latin typeface="Arial"/>
                <a:ea typeface="Arial"/>
                <a:cs typeface="Arial"/>
                <a:sym typeface="Arial"/>
              </a:rPr>
              <a:t>    সেটির নাম এবং নম্বর</a:t>
            </a:r>
            <a:endParaRPr/>
          </a:p>
          <a:p>
            <a:pPr indent="-232409" lvl="3" marL="788035" rtl="0" algn="just">
              <a:lnSpc>
                <a:spcPct val="110000"/>
              </a:lnSpc>
              <a:spcBef>
                <a:spcPts val="500"/>
              </a:spcBef>
              <a:spcAft>
                <a:spcPts val="0"/>
              </a:spcAft>
              <a:buClr>
                <a:schemeClr val="dk1"/>
              </a:buClr>
              <a:buSzPts val="1750"/>
              <a:buChar char="•"/>
            </a:pPr>
            <a:r>
              <a:rPr lang="en-US" sz="1750">
                <a:latin typeface="Arial"/>
                <a:ea typeface="Arial"/>
                <a:cs typeface="Arial"/>
                <a:sym typeface="Arial"/>
              </a:rPr>
              <a:t>বিধান সভা নির্বাচন কেন্দ্রের নাম এবং নম্বর</a:t>
            </a:r>
            <a:endParaRPr/>
          </a:p>
          <a:p>
            <a:pPr indent="-232409" lvl="3" marL="788035" rtl="0" algn="just">
              <a:lnSpc>
                <a:spcPct val="110000"/>
              </a:lnSpc>
              <a:spcBef>
                <a:spcPts val="500"/>
              </a:spcBef>
              <a:spcAft>
                <a:spcPts val="0"/>
              </a:spcAft>
              <a:buClr>
                <a:schemeClr val="dk1"/>
              </a:buClr>
              <a:buSzPts val="1750"/>
              <a:buChar char="•"/>
            </a:pPr>
            <a:r>
              <a:rPr lang="en-US" sz="1750">
                <a:latin typeface="Arial"/>
                <a:ea typeface="Arial"/>
                <a:cs typeface="Arial"/>
                <a:sym typeface="Arial"/>
              </a:rPr>
              <a:t>নির্বাচনের তারিখ </a:t>
            </a:r>
            <a:endParaRPr sz="2250">
              <a:latin typeface="Arial"/>
              <a:ea typeface="Arial"/>
              <a:cs typeface="Arial"/>
              <a:sym typeface="Arial"/>
            </a:endParaRPr>
          </a:p>
        </p:txBody>
      </p:sp>
      <p:pic>
        <p:nvPicPr>
          <p:cNvPr id="1090" name="Google Shape;1090;p58"/>
          <p:cNvPicPr preferRelativeResize="0"/>
          <p:nvPr/>
        </p:nvPicPr>
        <p:blipFill rotWithShape="1">
          <a:blip r:embed="rId3">
            <a:alphaModFix/>
          </a:blip>
          <a:srcRect b="4649" l="18308" r="21828" t="33774"/>
          <a:stretch/>
        </p:blipFill>
        <p:spPr>
          <a:xfrm rot="5400000">
            <a:off x="7309744" y="1262757"/>
            <a:ext cx="3954264" cy="2381253"/>
          </a:xfrm>
          <a:prstGeom prst="rect">
            <a:avLst/>
          </a:prstGeom>
          <a:noFill/>
          <a:ln>
            <a:noFill/>
          </a:ln>
        </p:spPr>
      </p:pic>
      <p:sp>
        <p:nvSpPr>
          <p:cNvPr id="1091" name="Google Shape;1091;p58"/>
          <p:cNvSpPr txBox="1"/>
          <p:nvPr/>
        </p:nvSpPr>
        <p:spPr>
          <a:xfrm>
            <a:off x="820271" y="4838216"/>
            <a:ext cx="9752479" cy="1615827"/>
          </a:xfrm>
          <a:prstGeom prst="rect">
            <a:avLst/>
          </a:prstGeom>
          <a:noFill/>
          <a:ln>
            <a:noFill/>
          </a:ln>
        </p:spPr>
        <p:txBody>
          <a:bodyPr anchorCtr="0" anchor="t" bIns="45700" lIns="91425" spcFirstLastPara="1" rIns="91425" wrap="square" tIns="45700">
            <a:spAutoFit/>
          </a:bodyPr>
          <a:lstStyle/>
          <a:p>
            <a:pPr indent="0" lvl="0" marL="0" marR="0" rtl="0" algn="just">
              <a:lnSpc>
                <a:spcPct val="110000"/>
              </a:lnSpc>
              <a:spcBef>
                <a:spcPts val="0"/>
              </a:spcBef>
              <a:spcAft>
                <a:spcPts val="0"/>
              </a:spcAft>
              <a:buNone/>
            </a:pPr>
            <a:r>
              <a:rPr lang="en-US" sz="2250">
                <a:solidFill>
                  <a:srgbClr val="000000"/>
                </a:solidFill>
                <a:latin typeface="Arial"/>
                <a:ea typeface="Arial"/>
                <a:cs typeface="Arial"/>
                <a:sym typeface="Arial"/>
              </a:rPr>
              <a:t>প্রিসাইডিং অফিসার এবং এজেন্টরা খামের ওপরে তাদের সই করবেন। </a:t>
            </a:r>
            <a:endParaRPr/>
          </a:p>
          <a:p>
            <a:pPr indent="0" lvl="0" marL="0" marR="0" rtl="0" algn="just">
              <a:lnSpc>
                <a:spcPct val="110000"/>
              </a:lnSpc>
              <a:spcBef>
                <a:spcPts val="0"/>
              </a:spcBef>
              <a:spcAft>
                <a:spcPts val="0"/>
              </a:spcAft>
              <a:buNone/>
            </a:pPr>
            <a:r>
              <a:rPr lang="en-US" sz="2250">
                <a:solidFill>
                  <a:srgbClr val="C00000"/>
                </a:solidFill>
                <a:latin typeface="Arial"/>
                <a:ea typeface="Arial"/>
                <a:cs typeface="Arial"/>
                <a:sym typeface="Arial"/>
              </a:rPr>
              <a:t>Pr.O’s Report Part 1 (2 কপি) তৈরি করে পোলিং এজেন্টদের সই করিয়ে নিন। মাইক্রো-অবজার্ভার থাকলে তার সই নিন। আপনি সই করুন। কোনো পোলিং এজেন্ট না থাকলে সেটাও উল্লেখ করতে ভুলবেন না।</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5" name="Shape 1095"/>
        <p:cNvGrpSpPr/>
        <p:nvPr/>
      </p:nvGrpSpPr>
      <p:grpSpPr>
        <a:xfrm>
          <a:off x="0" y="0"/>
          <a:ext cx="0" cy="0"/>
          <a:chOff x="0" y="0"/>
          <a:chExt cx="0" cy="0"/>
        </a:xfrm>
      </p:grpSpPr>
      <p:sp>
        <p:nvSpPr>
          <p:cNvPr id="1096" name="Google Shape;1096;p59"/>
          <p:cNvSpPr txBox="1"/>
          <p:nvPr>
            <p:ph type="title"/>
          </p:nvPr>
        </p:nvSpPr>
        <p:spPr>
          <a:xfrm>
            <a:off x="0" y="88662"/>
            <a:ext cx="12192000" cy="537414"/>
          </a:xfrm>
          <a:prstGeom prst="rect">
            <a:avLst/>
          </a:prstGeom>
          <a:solidFill>
            <a:srgbClr val="F4B081"/>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B050"/>
              </a:buClr>
              <a:buSzPts val="3000"/>
              <a:buFont typeface="Arial"/>
              <a:buNone/>
            </a:pPr>
            <a:r>
              <a:rPr b="1" lang="en-US" sz="3000">
                <a:solidFill>
                  <a:srgbClr val="00B050"/>
                </a:solidFill>
                <a:latin typeface="Arial"/>
                <a:ea typeface="Arial"/>
                <a:cs typeface="Arial"/>
                <a:sym typeface="Arial"/>
              </a:rPr>
              <a:t>GREEN PAPER SEAL / সবুজ পেপার সিল লাগানো</a:t>
            </a:r>
            <a:endParaRPr sz="2800">
              <a:solidFill>
                <a:srgbClr val="00B050"/>
              </a:solidFill>
              <a:latin typeface="Arial"/>
              <a:ea typeface="Arial"/>
              <a:cs typeface="Arial"/>
              <a:sym typeface="Arial"/>
            </a:endParaRPr>
          </a:p>
        </p:txBody>
      </p:sp>
      <p:sp>
        <p:nvSpPr>
          <p:cNvPr id="1097" name="Google Shape;1097;p59"/>
          <p:cNvSpPr txBox="1"/>
          <p:nvPr>
            <p:ph idx="1" type="body"/>
          </p:nvPr>
        </p:nvSpPr>
        <p:spPr>
          <a:xfrm>
            <a:off x="147918" y="764705"/>
            <a:ext cx="11854612" cy="5902796"/>
          </a:xfrm>
          <a:prstGeom prst="rect">
            <a:avLst/>
          </a:prstGeom>
          <a:solidFill>
            <a:srgbClr val="FFFF00"/>
          </a:solidFill>
          <a:ln>
            <a:noFill/>
          </a:ln>
        </p:spPr>
        <p:txBody>
          <a:bodyPr anchorCtr="0" anchor="t" bIns="45700" lIns="91425" spcFirstLastPara="1" rIns="91425" wrap="square" tIns="45700">
            <a:noAutofit/>
          </a:bodyPr>
          <a:lstStyle/>
          <a:p>
            <a:pPr indent="-228600" lvl="0" marL="228600" rtl="0" algn="just">
              <a:lnSpc>
                <a:spcPct val="134000"/>
              </a:lnSpc>
              <a:spcBef>
                <a:spcPts val="0"/>
              </a:spcBef>
              <a:spcAft>
                <a:spcPts val="0"/>
              </a:spcAft>
              <a:buClr>
                <a:schemeClr val="dk1"/>
              </a:buClr>
              <a:buSzPts val="2125"/>
              <a:buChar char="•"/>
            </a:pPr>
            <a:r>
              <a:rPr lang="en-US" sz="2125">
                <a:latin typeface="Arial"/>
                <a:ea typeface="Arial"/>
                <a:cs typeface="Arial"/>
                <a:sym typeface="Arial"/>
              </a:rPr>
              <a:t>CU র সুইচ অফ করে দিন। কেবলের সংযোগ বিচ্ছিন্ন করুন।</a:t>
            </a:r>
            <a:endParaRPr/>
          </a:p>
          <a:p>
            <a:pPr indent="-228600" lvl="0" marL="228600" rtl="0" algn="just">
              <a:lnSpc>
                <a:spcPct val="134000"/>
              </a:lnSpc>
              <a:spcBef>
                <a:spcPts val="1000"/>
              </a:spcBef>
              <a:spcAft>
                <a:spcPts val="0"/>
              </a:spcAft>
              <a:buClr>
                <a:srgbClr val="C00000"/>
              </a:buClr>
              <a:buSzPts val="2125"/>
              <a:buChar char="•"/>
            </a:pPr>
            <a:r>
              <a:rPr lang="en-US" sz="2125">
                <a:solidFill>
                  <a:srgbClr val="C00000"/>
                </a:solidFill>
                <a:latin typeface="Arial"/>
                <a:ea typeface="Arial"/>
                <a:cs typeface="Arial"/>
                <a:sym typeface="Arial"/>
              </a:rPr>
              <a:t>প্রিসাইডিং অফিসার Green Paper Seal এর Sl No কথাটির নীচে নিজের পূর্ণ স্বাক্ষর করবেন।</a:t>
            </a:r>
            <a:endParaRPr/>
          </a:p>
          <a:p>
            <a:pPr indent="-228600" lvl="0" marL="228600" rtl="0" algn="just">
              <a:lnSpc>
                <a:spcPct val="134000"/>
              </a:lnSpc>
              <a:spcBef>
                <a:spcPts val="1000"/>
              </a:spcBef>
              <a:spcAft>
                <a:spcPts val="0"/>
              </a:spcAft>
              <a:buClr>
                <a:schemeClr val="dk1"/>
              </a:buClr>
              <a:buSzPts val="2125"/>
              <a:buChar char="•"/>
            </a:pPr>
            <a:r>
              <a:rPr lang="en-US" sz="2125">
                <a:latin typeface="Arial"/>
                <a:ea typeface="Arial"/>
                <a:cs typeface="Arial"/>
                <a:sym typeface="Arial"/>
              </a:rPr>
              <a:t>এজেন্টদের সই করিয়ে নেবেন</a:t>
            </a:r>
            <a:endParaRPr/>
          </a:p>
          <a:p>
            <a:pPr indent="-228600" lvl="0" marL="228600" rtl="0" algn="just">
              <a:lnSpc>
                <a:spcPct val="134000"/>
              </a:lnSpc>
              <a:spcBef>
                <a:spcPts val="1000"/>
              </a:spcBef>
              <a:spcAft>
                <a:spcPts val="0"/>
              </a:spcAft>
              <a:buClr>
                <a:srgbClr val="C00000"/>
              </a:buClr>
              <a:buSzPts val="2125"/>
              <a:buChar char="•"/>
            </a:pPr>
            <a:r>
              <a:rPr lang="en-US" sz="2125">
                <a:solidFill>
                  <a:srgbClr val="C00000"/>
                </a:solidFill>
                <a:latin typeface="Arial"/>
                <a:ea typeface="Arial"/>
                <a:cs typeface="Arial"/>
                <a:sym typeface="Arial"/>
              </a:rPr>
              <a:t>RESULT SECTION এর Inner Door এর প্লাস্টিক ফ্রেমের ভেতর দিয়ে সিল টিকে এমনভাবে ঢুকিয়ে দিন যেন সেটির সবুজ দিকটি বাইরে থেকে দেখা যায় (RESULT SECTION  এর Inner Door এর দুই ছিদ্রের থেকে দেখা যায়)</a:t>
            </a:r>
            <a:endParaRPr/>
          </a:p>
          <a:p>
            <a:pPr indent="-228600" lvl="0" marL="228600" rtl="0" algn="just">
              <a:lnSpc>
                <a:spcPct val="134000"/>
              </a:lnSpc>
              <a:spcBef>
                <a:spcPts val="1000"/>
              </a:spcBef>
              <a:spcAft>
                <a:spcPts val="0"/>
              </a:spcAft>
              <a:buClr>
                <a:schemeClr val="dk1"/>
              </a:buClr>
              <a:buSzPts val="2125"/>
              <a:buChar char="•"/>
            </a:pPr>
            <a:r>
              <a:rPr lang="en-US" sz="2125">
                <a:latin typeface="Arial"/>
                <a:ea typeface="Arial"/>
                <a:cs typeface="Arial"/>
                <a:sym typeface="Arial"/>
              </a:rPr>
              <a:t>এইবার Inner Compartmentটির door টি এমনভাবে চেপে বন্ধ করুন যাতে সিলের খোলা দুই প্রান্ত ওপরে এবং নীচে বেরিয়ে থাকে।</a:t>
            </a:r>
            <a:endParaRPr/>
          </a:p>
          <a:p>
            <a:pPr indent="-228600" lvl="0" marL="228600" rtl="0" algn="just">
              <a:lnSpc>
                <a:spcPct val="134000"/>
              </a:lnSpc>
              <a:spcBef>
                <a:spcPts val="1000"/>
              </a:spcBef>
              <a:spcAft>
                <a:spcPts val="0"/>
              </a:spcAft>
              <a:buClr>
                <a:srgbClr val="C00000"/>
              </a:buClr>
              <a:buSzPts val="2125"/>
              <a:buChar char="•"/>
            </a:pPr>
            <a:r>
              <a:rPr lang="en-US" sz="2125">
                <a:solidFill>
                  <a:srgbClr val="C00000"/>
                </a:solidFill>
                <a:latin typeface="Arial"/>
                <a:ea typeface="Arial"/>
                <a:cs typeface="Arial"/>
                <a:sym typeface="Arial"/>
              </a:rPr>
              <a:t>17C Part I, Item 10  অনুসারে Account of Paper seal তৈরি করুন। অব্যবহৃত বা কোনোরকম ক্ষতিগ্রস্থ পেপার সিল থাকলে সেটি RO কে ফিরিয়ে দিতে হবে। প্রিসাইডিং অফিসারের ডায়েরিতে তার উল্লেখ রাখতে হবে।</a:t>
            </a:r>
            <a:endParaRPr/>
          </a:p>
          <a:p>
            <a:pPr indent="0" lvl="0" marL="0" rtl="0" algn="l">
              <a:lnSpc>
                <a:spcPct val="90000"/>
              </a:lnSpc>
              <a:spcBef>
                <a:spcPts val="1000"/>
              </a:spcBef>
              <a:spcAft>
                <a:spcPts val="0"/>
              </a:spcAft>
              <a:buClr>
                <a:schemeClr val="dk1"/>
              </a:buClr>
              <a:buSzPts val="2125"/>
              <a:buNone/>
            </a:pPr>
            <a:r>
              <a:t/>
            </a:r>
            <a:endParaRPr sz="2125"/>
          </a:p>
          <a:p>
            <a:pPr indent="-93662" lvl="0" marL="228600" rtl="0" algn="just">
              <a:lnSpc>
                <a:spcPct val="90000"/>
              </a:lnSpc>
              <a:spcBef>
                <a:spcPts val="1000"/>
              </a:spcBef>
              <a:spcAft>
                <a:spcPts val="0"/>
              </a:spcAft>
              <a:buClr>
                <a:schemeClr val="dk1"/>
              </a:buClr>
              <a:buSzPts val="2125"/>
              <a:buNone/>
            </a:pPr>
            <a:r>
              <a:t/>
            </a:r>
            <a:endParaRPr sz="2125"/>
          </a:p>
          <a:p>
            <a:pPr indent="-93662" lvl="0" marL="228600" rtl="0" algn="l">
              <a:lnSpc>
                <a:spcPct val="90000"/>
              </a:lnSpc>
              <a:spcBef>
                <a:spcPts val="1000"/>
              </a:spcBef>
              <a:spcAft>
                <a:spcPts val="0"/>
              </a:spcAft>
              <a:buClr>
                <a:schemeClr val="dk1"/>
              </a:buClr>
              <a:buSzPts val="2125"/>
              <a:buNone/>
            </a:pPr>
            <a:r>
              <a:t/>
            </a:r>
            <a:endParaRPr sz="2125"/>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6"/>
          <p:cNvSpPr txBox="1"/>
          <p:nvPr>
            <p:ph type="title"/>
          </p:nvPr>
        </p:nvSpPr>
        <p:spPr>
          <a:xfrm>
            <a:off x="1747737" y="0"/>
            <a:ext cx="8667345" cy="45573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Calibri"/>
              <a:buNone/>
            </a:pPr>
            <a:r>
              <a:rPr lang="en-US" sz="2800">
                <a:solidFill>
                  <a:srgbClr val="00B0F0"/>
                </a:solidFill>
              </a:rPr>
              <a:t>New packet arrangement for RC</a:t>
            </a:r>
            <a:endParaRPr/>
          </a:p>
        </p:txBody>
      </p:sp>
      <p:graphicFrame>
        <p:nvGraphicFramePr>
          <p:cNvPr id="745" name="Google Shape;745;p6"/>
          <p:cNvGraphicFramePr/>
          <p:nvPr/>
        </p:nvGraphicFramePr>
        <p:xfrm>
          <a:off x="1733146" y="455730"/>
          <a:ext cx="3000000" cy="3000000"/>
        </p:xfrm>
        <a:graphic>
          <a:graphicData uri="http://schemas.openxmlformats.org/drawingml/2006/table">
            <a:tbl>
              <a:tblPr bandRow="1" firstRow="1">
                <a:noFill/>
                <a:tableStyleId>{93F46DB0-D10E-4756-805E-F5AB907ABB57}</a:tableStyleId>
              </a:tblPr>
              <a:tblGrid>
                <a:gridCol w="836575"/>
                <a:gridCol w="826850"/>
                <a:gridCol w="2198450"/>
                <a:gridCol w="924125"/>
                <a:gridCol w="3910525"/>
              </a:tblGrid>
              <a:tr h="331350">
                <a:tc>
                  <a:txBody>
                    <a:bodyPr/>
                    <a:lstStyle/>
                    <a:p>
                      <a:pPr indent="0" lvl="0" marL="0" marR="0" rtl="0" algn="ctr">
                        <a:spcBef>
                          <a:spcPts val="0"/>
                        </a:spcBef>
                        <a:spcAft>
                          <a:spcPts val="0"/>
                        </a:spcAft>
                        <a:buNone/>
                      </a:pPr>
                      <a:r>
                        <a:rPr lang="en-US" sz="1800" u="none" cap="none" strike="noStrike"/>
                        <a:t>Packet</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lang="en-US" sz="1800" u="none" cap="none" strike="noStrike"/>
                        <a:t>Colour</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lang="en-US" sz="1800"/>
                        <a:t>Name of packet</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lang="en-US" sz="1800"/>
                        <a:t>Item no</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lang="en-US" sz="1800"/>
                        <a:t>Content</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78100">
                <a:tc>
                  <a:txBody>
                    <a:bodyPr/>
                    <a:lstStyle/>
                    <a:p>
                      <a:pPr indent="0" lvl="0" marL="0" marR="0" rtl="0" algn="ctr">
                        <a:spcBef>
                          <a:spcPts val="0"/>
                        </a:spcBef>
                        <a:spcAft>
                          <a:spcPts val="0"/>
                        </a:spcAft>
                        <a:buNone/>
                      </a:pPr>
                      <a:r>
                        <a:rPr lang="en-US" sz="1800"/>
                        <a:t>1st</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t>White</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t>EVM Papers</a:t>
                      </a:r>
                      <a:endParaRPr/>
                    </a:p>
                    <a:p>
                      <a:pPr indent="0" lvl="0" marL="0" marR="0" rtl="0" algn="ctr">
                        <a:spcBef>
                          <a:spcPts val="0"/>
                        </a:spcBef>
                        <a:spcAft>
                          <a:spcPts val="0"/>
                        </a:spcAft>
                        <a:buNone/>
                      </a:pPr>
                      <a:r>
                        <a:t/>
                      </a:r>
                      <a:endParaRPr sz="18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t>3</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t>17C, Pr.O report</a:t>
                      </a:r>
                      <a:r>
                        <a:rPr lang="en-US" sz="1800"/>
                        <a:t> I,II,III and envelope with Mock poll slip</a:t>
                      </a:r>
                      <a:endParaRPr sz="18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31350">
                <a:tc>
                  <a:txBody>
                    <a:bodyPr/>
                    <a:lstStyle/>
                    <a:p>
                      <a:pPr indent="0" lvl="0" marL="0" marR="0" rtl="0" algn="ctr">
                        <a:spcBef>
                          <a:spcPts val="0"/>
                        </a:spcBef>
                        <a:spcAft>
                          <a:spcPts val="0"/>
                        </a:spcAft>
                        <a:buNone/>
                      </a:pPr>
                      <a:r>
                        <a:rPr lang="en-US" sz="1800"/>
                        <a:t>2nd</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t>White</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t>SCRUTINY COVER</a:t>
                      </a:r>
                      <a:endParaRPr sz="18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t>4</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t>Pr.O diary, 17A, 14A, Visit sheet</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824850">
                <a:tc>
                  <a:txBody>
                    <a:bodyPr/>
                    <a:lstStyle/>
                    <a:p>
                      <a:pPr indent="0" lvl="0" marL="0" marR="0" rtl="0" algn="ctr">
                        <a:spcBef>
                          <a:spcPts val="0"/>
                        </a:spcBef>
                        <a:spcAft>
                          <a:spcPts val="0"/>
                        </a:spcAft>
                        <a:buNone/>
                      </a:pPr>
                      <a:r>
                        <a:rPr lang="en-US" sz="1800"/>
                        <a:t>3rd</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t>White</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solidFill>
                            <a:srgbClr val="000000"/>
                          </a:solidFill>
                          <a:latin typeface="Arial"/>
                          <a:ea typeface="Arial"/>
                          <a:cs typeface="Arial"/>
                          <a:sym typeface="Arial"/>
                        </a:rPr>
                        <a:t>STATUTORY COVERS</a:t>
                      </a:r>
                      <a:endParaRPr sz="18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t>5</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t>Marked</a:t>
                      </a:r>
                      <a:r>
                        <a:rPr lang="en-US" sz="1800"/>
                        <a:t> copy, Voter’s slip, used tender ballot &amp;17B, unused tender ballot, Form 14</a:t>
                      </a:r>
                      <a:endParaRPr sz="18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565100">
                <a:tc>
                  <a:txBody>
                    <a:bodyPr/>
                    <a:lstStyle/>
                    <a:p>
                      <a:pPr indent="0" lvl="0" marL="0" marR="0" rtl="0" algn="ctr">
                        <a:spcBef>
                          <a:spcPts val="0"/>
                        </a:spcBef>
                        <a:spcAft>
                          <a:spcPts val="0"/>
                        </a:spcAft>
                        <a:buNone/>
                      </a:pPr>
                      <a:r>
                        <a:rPr lang="en-US" sz="1800"/>
                        <a:t>4th</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t>Yellow</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solidFill>
                            <a:srgbClr val="000000"/>
                          </a:solidFill>
                          <a:latin typeface="Arial"/>
                          <a:ea typeface="Arial"/>
                          <a:cs typeface="Arial"/>
                          <a:sym typeface="Arial"/>
                        </a:rPr>
                        <a:t>NON-STATUTORY COVERS</a:t>
                      </a:r>
                      <a:endParaRPr sz="18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t>11</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t>Working copy, Form 10, EDC, Pr.O declaration, receipt book &amp;</a:t>
                      </a:r>
                      <a:r>
                        <a:rPr lang="en-US" sz="1800"/>
                        <a:t> cash, unused and damaged paper seals and special tags, unused voter’s slip, under age declaration &amp; list, 49MA, ASD declaration, letter to SHO</a:t>
                      </a:r>
                      <a:endParaRPr sz="18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846000">
                <a:tc>
                  <a:txBody>
                    <a:bodyPr/>
                    <a:lstStyle/>
                    <a:p>
                      <a:pPr indent="0" lvl="0" marL="0" marR="0" rtl="0" algn="ctr">
                        <a:spcBef>
                          <a:spcPts val="0"/>
                        </a:spcBef>
                        <a:spcAft>
                          <a:spcPts val="0"/>
                        </a:spcAft>
                        <a:buNone/>
                      </a:pPr>
                      <a:r>
                        <a:rPr lang="en-US" sz="1800"/>
                        <a:t>5th</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t>Brown</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solidFill>
                            <a:srgbClr val="000000"/>
                          </a:solidFill>
                          <a:latin typeface="Arial"/>
                          <a:ea typeface="Arial"/>
                          <a:cs typeface="Arial"/>
                          <a:sym typeface="Arial"/>
                        </a:rPr>
                        <a:t> HANDBOOK/MANUAL etc.</a:t>
                      </a:r>
                      <a:endParaRPr sz="18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t>3+</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t>Handbook, instructions- checklist, do’s &amp; don’ts</a:t>
                      </a:r>
                      <a:r>
                        <a:rPr lang="en-US" sz="1800"/>
                        <a:t> etc</a:t>
                      </a:r>
                      <a:endParaRPr sz="1800"/>
                    </a:p>
                    <a:p>
                      <a:pPr indent="0" lvl="0" marL="0" marR="0" rtl="0" algn="ctr">
                        <a:spcBef>
                          <a:spcPts val="0"/>
                        </a:spcBef>
                        <a:spcAft>
                          <a:spcPts val="0"/>
                        </a:spcAft>
                        <a:buNone/>
                      </a:pPr>
                      <a:r>
                        <a:rPr lang="en-US" sz="1800"/>
                        <a:t>Indelible ink, stamp pad</a:t>
                      </a:r>
                      <a:endParaRPr sz="18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824850">
                <a:tc>
                  <a:txBody>
                    <a:bodyPr/>
                    <a:lstStyle/>
                    <a:p>
                      <a:pPr indent="0" lvl="0" marL="0" marR="0" rtl="0" algn="ctr">
                        <a:spcBef>
                          <a:spcPts val="0"/>
                        </a:spcBef>
                        <a:spcAft>
                          <a:spcPts val="0"/>
                        </a:spcAft>
                        <a:buNone/>
                      </a:pPr>
                      <a:r>
                        <a:rPr lang="en-US" sz="1800"/>
                        <a:t>6th</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t>Blue</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solidFill>
                            <a:srgbClr val="000000"/>
                          </a:solidFill>
                          <a:latin typeface="Arial"/>
                          <a:ea typeface="Arial"/>
                          <a:cs typeface="Arial"/>
                          <a:sym typeface="Arial"/>
                        </a:rPr>
                        <a:t>OTHER MATERIALS</a:t>
                      </a:r>
                      <a:endParaRPr sz="18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t>5+</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t>Candidate</a:t>
                      </a:r>
                      <a:r>
                        <a:rPr lang="en-US" sz="1800"/>
                        <a:t> information booklet, unused forms, Metal seal, Arrow cross mark, Cup of indelible ink</a:t>
                      </a:r>
                      <a:endParaRPr sz="18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
        <p:nvSpPr>
          <p:cNvPr id="746" name="Google Shape;746;p6"/>
          <p:cNvSpPr/>
          <p:nvPr/>
        </p:nvSpPr>
        <p:spPr>
          <a:xfrm>
            <a:off x="1640733" y="6273226"/>
            <a:ext cx="8774349" cy="584775"/>
          </a:xfrm>
          <a:prstGeom prst="rect">
            <a:avLst/>
          </a:prstGeom>
          <a:solidFill>
            <a:srgbClr val="00B050"/>
          </a:solid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1" lang="en-US" sz="1600" u="none" cap="none" strike="noStrike">
                <a:solidFill>
                  <a:schemeClr val="dk1"/>
                </a:solidFill>
                <a:latin typeface="Calibri"/>
                <a:ea typeface="Calibri"/>
                <a:cs typeface="Calibri"/>
                <a:sym typeface="Calibri"/>
              </a:rPr>
              <a:t>All remaining stationery items should be placed back in the respective transparent Cardboard/Carton containers and submitted at the Receipt Center.</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1" name="Shape 1101"/>
        <p:cNvGrpSpPr/>
        <p:nvPr/>
      </p:nvGrpSpPr>
      <p:grpSpPr>
        <a:xfrm>
          <a:off x="0" y="0"/>
          <a:ext cx="0" cy="0"/>
          <a:chOff x="0" y="0"/>
          <a:chExt cx="0" cy="0"/>
        </a:xfrm>
      </p:grpSpPr>
      <p:pic>
        <p:nvPicPr>
          <p:cNvPr id="1102" name="Google Shape;1102;p60"/>
          <p:cNvPicPr preferRelativeResize="0"/>
          <p:nvPr/>
        </p:nvPicPr>
        <p:blipFill rotWithShape="1">
          <a:blip r:embed="rId3">
            <a:alphaModFix/>
          </a:blip>
          <a:srcRect b="0" l="0" r="0" t="0"/>
          <a:stretch/>
        </p:blipFill>
        <p:spPr>
          <a:xfrm>
            <a:off x="1535098" y="190500"/>
            <a:ext cx="8858250" cy="3905250"/>
          </a:xfrm>
          <a:prstGeom prst="rect">
            <a:avLst/>
          </a:prstGeom>
          <a:noFill/>
          <a:ln>
            <a:noFill/>
          </a:ln>
        </p:spPr>
      </p:pic>
      <p:pic>
        <p:nvPicPr>
          <p:cNvPr id="1103" name="Google Shape;1103;p60"/>
          <p:cNvPicPr preferRelativeResize="0"/>
          <p:nvPr/>
        </p:nvPicPr>
        <p:blipFill rotWithShape="1">
          <a:blip r:embed="rId4">
            <a:alphaModFix/>
          </a:blip>
          <a:srcRect b="0" l="0" r="0" t="0"/>
          <a:stretch/>
        </p:blipFill>
        <p:spPr>
          <a:xfrm rot="5400000">
            <a:off x="2428400" y="3457308"/>
            <a:ext cx="2572700" cy="4000500"/>
          </a:xfrm>
          <a:prstGeom prst="rect">
            <a:avLst/>
          </a:prstGeom>
          <a:noFill/>
          <a:ln>
            <a:noFill/>
          </a:ln>
        </p:spPr>
      </p:pic>
      <p:pic>
        <p:nvPicPr>
          <p:cNvPr id="1104" name="Google Shape;1104;p60"/>
          <p:cNvPicPr preferRelativeResize="0"/>
          <p:nvPr/>
        </p:nvPicPr>
        <p:blipFill rotWithShape="1">
          <a:blip r:embed="rId5">
            <a:alphaModFix/>
          </a:blip>
          <a:srcRect b="0" l="0" r="0" t="0"/>
          <a:stretch/>
        </p:blipFill>
        <p:spPr>
          <a:xfrm rot="5400000">
            <a:off x="7166858" y="3481352"/>
            <a:ext cx="2572699" cy="3952413"/>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8" name="Shape 1108"/>
        <p:cNvGrpSpPr/>
        <p:nvPr/>
      </p:nvGrpSpPr>
      <p:grpSpPr>
        <a:xfrm>
          <a:off x="0" y="0"/>
          <a:ext cx="0" cy="0"/>
          <a:chOff x="0" y="0"/>
          <a:chExt cx="0" cy="0"/>
        </a:xfrm>
      </p:grpSpPr>
      <p:pic>
        <p:nvPicPr>
          <p:cNvPr descr="E:\MOHIT\IMG_1398.JPG" id="1109" name="Google Shape;1109;p61"/>
          <p:cNvPicPr preferRelativeResize="0"/>
          <p:nvPr/>
        </p:nvPicPr>
        <p:blipFill rotWithShape="1">
          <a:blip r:embed="rId3">
            <a:alphaModFix/>
          </a:blip>
          <a:srcRect b="0" l="0" r="0" t="0"/>
          <a:stretch/>
        </p:blipFill>
        <p:spPr>
          <a:xfrm>
            <a:off x="1892642" y="2107688"/>
            <a:ext cx="5114368" cy="3689595"/>
          </a:xfrm>
          <a:prstGeom prst="rect">
            <a:avLst/>
          </a:prstGeom>
          <a:noFill/>
          <a:ln>
            <a:noFill/>
          </a:ln>
        </p:spPr>
      </p:pic>
      <p:sp>
        <p:nvSpPr>
          <p:cNvPr id="1110" name="Google Shape;1110;p61"/>
          <p:cNvSpPr/>
          <p:nvPr/>
        </p:nvSpPr>
        <p:spPr>
          <a:xfrm>
            <a:off x="0" y="124314"/>
            <a:ext cx="12191999" cy="485019"/>
          </a:xfrm>
          <a:prstGeom prst="rect">
            <a:avLst/>
          </a:prstGeom>
          <a:solidFill>
            <a:srgbClr val="F4B081"/>
          </a:solidFill>
          <a:ln>
            <a:noFill/>
          </a:ln>
        </p:spPr>
        <p:txBody>
          <a:bodyPr anchorCtr="0" anchor="t" bIns="42025" lIns="84075" spcFirstLastPara="1" rIns="84075" wrap="square" tIns="42025">
            <a:spAutoFit/>
          </a:bodyPr>
          <a:lstStyle/>
          <a:p>
            <a:pPr indent="0" lvl="0" marL="0" marR="0" rtl="0" algn="ctr">
              <a:spcBef>
                <a:spcPts val="0"/>
              </a:spcBef>
              <a:spcAft>
                <a:spcPts val="0"/>
              </a:spcAft>
              <a:buNone/>
            </a:pPr>
            <a:r>
              <a:rPr lang="en-US" sz="2600">
                <a:solidFill>
                  <a:srgbClr val="000000"/>
                </a:solidFill>
                <a:latin typeface="Calibri"/>
                <a:ea typeface="Calibri"/>
                <a:cs typeface="Calibri"/>
                <a:sym typeface="Calibri"/>
              </a:rPr>
              <a:t>EVM – Control Unit – Front View</a:t>
            </a:r>
            <a:endParaRPr/>
          </a:p>
        </p:txBody>
      </p:sp>
      <p:grpSp>
        <p:nvGrpSpPr>
          <p:cNvPr id="1111" name="Google Shape;1111;p61"/>
          <p:cNvGrpSpPr/>
          <p:nvPr/>
        </p:nvGrpSpPr>
        <p:grpSpPr>
          <a:xfrm>
            <a:off x="3557885" y="880370"/>
            <a:ext cx="1694903" cy="1540643"/>
            <a:chOff x="1440" y="576"/>
            <a:chExt cx="1200" cy="1008"/>
          </a:xfrm>
        </p:grpSpPr>
        <p:sp>
          <p:nvSpPr>
            <p:cNvPr id="1112" name="Google Shape;1112;p61"/>
            <p:cNvSpPr/>
            <p:nvPr/>
          </p:nvSpPr>
          <p:spPr>
            <a:xfrm>
              <a:off x="1440" y="576"/>
              <a:ext cx="1200" cy="528"/>
            </a:xfrm>
            <a:prstGeom prst="roundRect">
              <a:avLst>
                <a:gd fmla="val 16667" name="adj"/>
              </a:avLst>
            </a:prstGeom>
            <a:solidFill>
              <a:schemeClr val="accen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700">
                  <a:solidFill>
                    <a:srgbClr val="FFFFFF"/>
                  </a:solidFill>
                  <a:latin typeface="Calibri"/>
                  <a:ea typeface="Calibri"/>
                  <a:cs typeface="Calibri"/>
                  <a:sym typeface="Calibri"/>
                </a:rPr>
                <a:t>Busy Lamp (Red)</a:t>
              </a:r>
              <a:endParaRPr/>
            </a:p>
          </p:txBody>
        </p:sp>
        <p:cxnSp>
          <p:nvCxnSpPr>
            <p:cNvPr id="1113" name="Google Shape;1113;p61"/>
            <p:cNvCxnSpPr/>
            <p:nvPr/>
          </p:nvCxnSpPr>
          <p:spPr>
            <a:xfrm>
              <a:off x="1584" y="1104"/>
              <a:ext cx="0" cy="480"/>
            </a:xfrm>
            <a:prstGeom prst="straightConnector1">
              <a:avLst/>
            </a:prstGeom>
            <a:noFill/>
            <a:ln cap="flat" cmpd="sng" w="57150">
              <a:solidFill>
                <a:srgbClr val="FF0000"/>
              </a:solidFill>
              <a:prstDash val="solid"/>
              <a:round/>
              <a:headEnd len="sm" w="sm" type="none"/>
              <a:tailEnd len="med" w="med" type="triangle"/>
            </a:ln>
          </p:spPr>
        </p:cxnSp>
      </p:grpSp>
      <p:grpSp>
        <p:nvGrpSpPr>
          <p:cNvPr id="1114" name="Google Shape;1114;p61"/>
          <p:cNvGrpSpPr/>
          <p:nvPr/>
        </p:nvGrpSpPr>
        <p:grpSpPr>
          <a:xfrm>
            <a:off x="1824848" y="860502"/>
            <a:ext cx="1694903" cy="2934557"/>
            <a:chOff x="144" y="576"/>
            <a:chExt cx="1200" cy="1920"/>
          </a:xfrm>
        </p:grpSpPr>
        <p:sp>
          <p:nvSpPr>
            <p:cNvPr id="1115" name="Google Shape;1115;p61"/>
            <p:cNvSpPr/>
            <p:nvPr/>
          </p:nvSpPr>
          <p:spPr>
            <a:xfrm>
              <a:off x="144" y="576"/>
              <a:ext cx="1200" cy="528"/>
            </a:xfrm>
            <a:prstGeom prst="roundRect">
              <a:avLst>
                <a:gd fmla="val 16667" name="adj"/>
              </a:avLst>
            </a:prstGeom>
            <a:solidFill>
              <a:schemeClr val="accen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700">
                  <a:solidFill>
                    <a:srgbClr val="FFFFFF"/>
                  </a:solidFill>
                  <a:latin typeface="Calibri"/>
                  <a:ea typeface="Calibri"/>
                  <a:cs typeface="Calibri"/>
                  <a:sym typeface="Calibri"/>
                </a:rPr>
                <a:t>Power ON Lamp (Green)</a:t>
              </a:r>
              <a:endParaRPr/>
            </a:p>
          </p:txBody>
        </p:sp>
        <p:cxnSp>
          <p:nvCxnSpPr>
            <p:cNvPr id="1116" name="Google Shape;1116;p61"/>
            <p:cNvCxnSpPr/>
            <p:nvPr/>
          </p:nvCxnSpPr>
          <p:spPr>
            <a:xfrm>
              <a:off x="816" y="1104"/>
              <a:ext cx="29" cy="1392"/>
            </a:xfrm>
            <a:prstGeom prst="straightConnector1">
              <a:avLst/>
            </a:prstGeom>
            <a:noFill/>
            <a:ln cap="flat" cmpd="sng" w="57150">
              <a:solidFill>
                <a:srgbClr val="FF0000"/>
              </a:solidFill>
              <a:prstDash val="solid"/>
              <a:round/>
              <a:headEnd len="sm" w="sm" type="none"/>
              <a:tailEnd len="med" w="med" type="triangle"/>
            </a:ln>
          </p:spPr>
        </p:cxnSp>
      </p:grpSp>
      <p:grpSp>
        <p:nvGrpSpPr>
          <p:cNvPr id="1117" name="Google Shape;1117;p61"/>
          <p:cNvGrpSpPr/>
          <p:nvPr/>
        </p:nvGrpSpPr>
        <p:grpSpPr>
          <a:xfrm>
            <a:off x="3655342" y="2474505"/>
            <a:ext cx="6440630" cy="440184"/>
            <a:chOff x="1509" y="1619"/>
            <a:chExt cx="4560" cy="288"/>
          </a:xfrm>
        </p:grpSpPr>
        <p:sp>
          <p:nvSpPr>
            <p:cNvPr id="1118" name="Google Shape;1118;p61"/>
            <p:cNvSpPr/>
            <p:nvPr/>
          </p:nvSpPr>
          <p:spPr>
            <a:xfrm>
              <a:off x="4437" y="1619"/>
              <a:ext cx="1632" cy="288"/>
            </a:xfrm>
            <a:prstGeom prst="roundRect">
              <a:avLst>
                <a:gd fmla="val 16667" name="adj"/>
              </a:avLst>
            </a:prstGeom>
            <a:solidFill>
              <a:schemeClr val="accen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700">
                  <a:solidFill>
                    <a:srgbClr val="FFFFFF"/>
                  </a:solidFill>
                  <a:latin typeface="Calibri"/>
                  <a:ea typeface="Calibri"/>
                  <a:cs typeface="Calibri"/>
                  <a:sym typeface="Calibri"/>
                </a:rPr>
                <a:t>Display Section</a:t>
              </a:r>
              <a:endParaRPr/>
            </a:p>
          </p:txBody>
        </p:sp>
        <p:cxnSp>
          <p:nvCxnSpPr>
            <p:cNvPr id="1119" name="Google Shape;1119;p61"/>
            <p:cNvCxnSpPr/>
            <p:nvPr/>
          </p:nvCxnSpPr>
          <p:spPr>
            <a:xfrm rot="10800000">
              <a:off x="1509" y="1811"/>
              <a:ext cx="2928" cy="0"/>
            </a:xfrm>
            <a:prstGeom prst="straightConnector1">
              <a:avLst/>
            </a:prstGeom>
            <a:noFill/>
            <a:ln cap="flat" cmpd="sng" w="57150">
              <a:solidFill>
                <a:srgbClr val="FF0000"/>
              </a:solidFill>
              <a:prstDash val="solid"/>
              <a:round/>
              <a:headEnd len="sm" w="sm" type="none"/>
              <a:tailEnd len="med" w="med" type="triangle"/>
            </a:ln>
          </p:spPr>
        </p:cxnSp>
      </p:grpSp>
      <p:grpSp>
        <p:nvGrpSpPr>
          <p:cNvPr id="1120" name="Google Shape;1120;p61"/>
          <p:cNvGrpSpPr/>
          <p:nvPr/>
        </p:nvGrpSpPr>
        <p:grpSpPr>
          <a:xfrm>
            <a:off x="4507030" y="3061416"/>
            <a:ext cx="5521146" cy="440184"/>
            <a:chOff x="2112" y="2003"/>
            <a:chExt cx="3909" cy="288"/>
          </a:xfrm>
        </p:grpSpPr>
        <p:sp>
          <p:nvSpPr>
            <p:cNvPr id="1121" name="Google Shape;1121;p61"/>
            <p:cNvSpPr/>
            <p:nvPr/>
          </p:nvSpPr>
          <p:spPr>
            <a:xfrm>
              <a:off x="4389" y="2003"/>
              <a:ext cx="1632" cy="288"/>
            </a:xfrm>
            <a:prstGeom prst="roundRect">
              <a:avLst>
                <a:gd fmla="val 16667" name="adj"/>
              </a:avLst>
            </a:prstGeom>
            <a:solidFill>
              <a:schemeClr val="accen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700">
                  <a:solidFill>
                    <a:srgbClr val="FFFFFF"/>
                  </a:solidFill>
                  <a:latin typeface="Calibri"/>
                  <a:ea typeface="Calibri"/>
                  <a:cs typeface="Calibri"/>
                  <a:sym typeface="Calibri"/>
                </a:rPr>
                <a:t>Candidate Set Section</a:t>
              </a:r>
              <a:endParaRPr/>
            </a:p>
          </p:txBody>
        </p:sp>
        <p:cxnSp>
          <p:nvCxnSpPr>
            <p:cNvPr id="1122" name="Google Shape;1122;p61"/>
            <p:cNvCxnSpPr/>
            <p:nvPr/>
          </p:nvCxnSpPr>
          <p:spPr>
            <a:xfrm rot="10800000">
              <a:off x="2112" y="2064"/>
              <a:ext cx="2304" cy="0"/>
            </a:xfrm>
            <a:prstGeom prst="straightConnector1">
              <a:avLst/>
            </a:prstGeom>
            <a:noFill/>
            <a:ln cap="flat" cmpd="sng" w="57150">
              <a:solidFill>
                <a:srgbClr val="FF0000"/>
              </a:solidFill>
              <a:prstDash val="solid"/>
              <a:round/>
              <a:headEnd len="sm" w="sm" type="none"/>
              <a:tailEnd len="med" w="med" type="triangle"/>
            </a:ln>
          </p:spPr>
        </p:cxnSp>
      </p:grpSp>
      <p:grpSp>
        <p:nvGrpSpPr>
          <p:cNvPr id="1123" name="Google Shape;1123;p61"/>
          <p:cNvGrpSpPr/>
          <p:nvPr/>
        </p:nvGrpSpPr>
        <p:grpSpPr>
          <a:xfrm>
            <a:off x="5350245" y="3648328"/>
            <a:ext cx="4677931" cy="440184"/>
            <a:chOff x="2709" y="2387"/>
            <a:chExt cx="3312" cy="288"/>
          </a:xfrm>
        </p:grpSpPr>
        <p:sp>
          <p:nvSpPr>
            <p:cNvPr id="1124" name="Google Shape;1124;p61"/>
            <p:cNvSpPr/>
            <p:nvPr/>
          </p:nvSpPr>
          <p:spPr>
            <a:xfrm>
              <a:off x="4389" y="2387"/>
              <a:ext cx="1632" cy="288"/>
            </a:xfrm>
            <a:prstGeom prst="roundRect">
              <a:avLst>
                <a:gd fmla="val 16667" name="adj"/>
              </a:avLst>
            </a:prstGeom>
            <a:solidFill>
              <a:schemeClr val="accen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700">
                  <a:solidFill>
                    <a:srgbClr val="FFFFFF"/>
                  </a:solidFill>
                  <a:latin typeface="Calibri"/>
                  <a:ea typeface="Calibri"/>
                  <a:cs typeface="Calibri"/>
                  <a:sym typeface="Calibri"/>
                </a:rPr>
                <a:t>Result Section</a:t>
              </a:r>
              <a:endParaRPr/>
            </a:p>
          </p:txBody>
        </p:sp>
        <p:cxnSp>
          <p:nvCxnSpPr>
            <p:cNvPr id="1125" name="Google Shape;1125;p61"/>
            <p:cNvCxnSpPr/>
            <p:nvPr/>
          </p:nvCxnSpPr>
          <p:spPr>
            <a:xfrm rot="10800000">
              <a:off x="2709" y="2531"/>
              <a:ext cx="1680" cy="0"/>
            </a:xfrm>
            <a:prstGeom prst="straightConnector1">
              <a:avLst/>
            </a:prstGeom>
            <a:noFill/>
            <a:ln cap="flat" cmpd="sng" w="57150">
              <a:solidFill>
                <a:srgbClr val="FF0000"/>
              </a:solidFill>
              <a:prstDash val="solid"/>
              <a:round/>
              <a:headEnd len="sm" w="sm" type="none"/>
              <a:tailEnd len="med" w="med" type="triangle"/>
            </a:ln>
          </p:spPr>
        </p:cxnSp>
      </p:grpSp>
      <p:grpSp>
        <p:nvGrpSpPr>
          <p:cNvPr id="1126" name="Google Shape;1126;p61"/>
          <p:cNvGrpSpPr/>
          <p:nvPr/>
        </p:nvGrpSpPr>
        <p:grpSpPr>
          <a:xfrm>
            <a:off x="6163797" y="4015151"/>
            <a:ext cx="3864378" cy="880367"/>
            <a:chOff x="3285" y="2627"/>
            <a:chExt cx="2736" cy="576"/>
          </a:xfrm>
        </p:grpSpPr>
        <p:sp>
          <p:nvSpPr>
            <p:cNvPr id="1127" name="Google Shape;1127;p61"/>
            <p:cNvSpPr/>
            <p:nvPr/>
          </p:nvSpPr>
          <p:spPr>
            <a:xfrm>
              <a:off x="4389" y="2915"/>
              <a:ext cx="1632" cy="288"/>
            </a:xfrm>
            <a:prstGeom prst="roundRect">
              <a:avLst>
                <a:gd fmla="val 16667" name="adj"/>
              </a:avLst>
            </a:prstGeom>
            <a:solidFill>
              <a:schemeClr val="accen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700">
                  <a:solidFill>
                    <a:srgbClr val="FFFFFF"/>
                  </a:solidFill>
                  <a:latin typeface="Calibri"/>
                  <a:ea typeface="Calibri"/>
                  <a:cs typeface="Calibri"/>
                  <a:sym typeface="Calibri"/>
                </a:rPr>
                <a:t>Ballot Section</a:t>
              </a:r>
              <a:endParaRPr/>
            </a:p>
          </p:txBody>
        </p:sp>
        <p:cxnSp>
          <p:nvCxnSpPr>
            <p:cNvPr id="1128" name="Google Shape;1128;p61"/>
            <p:cNvCxnSpPr/>
            <p:nvPr/>
          </p:nvCxnSpPr>
          <p:spPr>
            <a:xfrm rot="10800000">
              <a:off x="3285" y="2627"/>
              <a:ext cx="1104" cy="432"/>
            </a:xfrm>
            <a:prstGeom prst="straightConnector1">
              <a:avLst/>
            </a:prstGeom>
            <a:noFill/>
            <a:ln cap="flat" cmpd="sng" w="57150">
              <a:solidFill>
                <a:srgbClr val="FF0000"/>
              </a:solidFill>
              <a:prstDash val="solid"/>
              <a:round/>
              <a:headEnd len="sm" w="sm" type="none"/>
              <a:tailEnd len="med" w="med" type="triangle"/>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14"/>
                                        </p:tgtEl>
                                        <p:attrNameLst>
                                          <p:attrName>style.visibility</p:attrName>
                                        </p:attrNameLst>
                                      </p:cBhvr>
                                      <p:to>
                                        <p:strVal val="visible"/>
                                      </p:to>
                                    </p:set>
                                    <p:animEffect filter="fade" transition="in">
                                      <p:cBhvr>
                                        <p:cTn dur="500"/>
                                        <p:tgtEl>
                                          <p:spTgt spid="1114"/>
                                        </p:tgtEl>
                                      </p:cBhvr>
                                    </p:animEffect>
                                  </p:childTnLst>
                                </p:cTn>
                              </p:par>
                            </p:childTnLst>
                          </p:cTn>
                        </p:par>
                        <p:par>
                          <p:cTn fill="hold">
                            <p:stCondLst>
                              <p:cond delay="500"/>
                            </p:stCondLst>
                            <p:childTnLst>
                              <p:par>
                                <p:cTn fill="hold" nodeType="afterEffect" presetClass="entr" presetID="10" presetSubtype="0">
                                  <p:stCondLst>
                                    <p:cond delay="1000"/>
                                  </p:stCondLst>
                                  <p:childTnLst>
                                    <p:set>
                                      <p:cBhvr>
                                        <p:cTn dur="1" fill="hold">
                                          <p:stCondLst>
                                            <p:cond delay="0"/>
                                          </p:stCondLst>
                                        </p:cTn>
                                        <p:tgtEl>
                                          <p:spTgt spid="1111"/>
                                        </p:tgtEl>
                                        <p:attrNameLst>
                                          <p:attrName>style.visibility</p:attrName>
                                        </p:attrNameLst>
                                      </p:cBhvr>
                                      <p:to>
                                        <p:strVal val="visible"/>
                                      </p:to>
                                    </p:set>
                                    <p:animEffect filter="fade" transition="in">
                                      <p:cBhvr>
                                        <p:cTn dur="500"/>
                                        <p:tgtEl>
                                          <p:spTgt spid="1111"/>
                                        </p:tgtEl>
                                      </p:cBhvr>
                                    </p:animEffect>
                                  </p:childTnLst>
                                </p:cTn>
                              </p:par>
                            </p:childTnLst>
                          </p:cTn>
                        </p:par>
                        <p:par>
                          <p:cTn fill="hold">
                            <p:stCondLst>
                              <p:cond delay="1000"/>
                            </p:stCondLst>
                            <p:childTnLst>
                              <p:par>
                                <p:cTn fill="hold" nodeType="afterEffect" presetClass="entr" presetID="10" presetSubtype="0">
                                  <p:stCondLst>
                                    <p:cond delay="1000"/>
                                  </p:stCondLst>
                                  <p:childTnLst>
                                    <p:set>
                                      <p:cBhvr>
                                        <p:cTn dur="1" fill="hold">
                                          <p:stCondLst>
                                            <p:cond delay="0"/>
                                          </p:stCondLst>
                                        </p:cTn>
                                        <p:tgtEl>
                                          <p:spTgt spid="1117"/>
                                        </p:tgtEl>
                                        <p:attrNameLst>
                                          <p:attrName>style.visibility</p:attrName>
                                        </p:attrNameLst>
                                      </p:cBhvr>
                                      <p:to>
                                        <p:strVal val="visible"/>
                                      </p:to>
                                    </p:set>
                                    <p:animEffect filter="fade" transition="in">
                                      <p:cBhvr>
                                        <p:cTn dur="500"/>
                                        <p:tgtEl>
                                          <p:spTgt spid="1117"/>
                                        </p:tgtEl>
                                      </p:cBhvr>
                                    </p:animEffect>
                                  </p:childTnLst>
                                </p:cTn>
                              </p:par>
                            </p:childTnLst>
                          </p:cTn>
                        </p:par>
                        <p:par>
                          <p:cTn fill="hold">
                            <p:stCondLst>
                              <p:cond delay="1500"/>
                            </p:stCondLst>
                            <p:childTnLst>
                              <p:par>
                                <p:cTn fill="hold" nodeType="afterEffect" presetClass="entr" presetID="10" presetSubtype="0">
                                  <p:stCondLst>
                                    <p:cond delay="1000"/>
                                  </p:stCondLst>
                                  <p:childTnLst>
                                    <p:set>
                                      <p:cBhvr>
                                        <p:cTn dur="1" fill="hold">
                                          <p:stCondLst>
                                            <p:cond delay="0"/>
                                          </p:stCondLst>
                                        </p:cTn>
                                        <p:tgtEl>
                                          <p:spTgt spid="1120"/>
                                        </p:tgtEl>
                                        <p:attrNameLst>
                                          <p:attrName>style.visibility</p:attrName>
                                        </p:attrNameLst>
                                      </p:cBhvr>
                                      <p:to>
                                        <p:strVal val="visible"/>
                                      </p:to>
                                    </p:set>
                                    <p:animEffect filter="fade" transition="in">
                                      <p:cBhvr>
                                        <p:cTn dur="500"/>
                                        <p:tgtEl>
                                          <p:spTgt spid="1120"/>
                                        </p:tgtEl>
                                      </p:cBhvr>
                                    </p:animEffect>
                                  </p:childTnLst>
                                </p:cTn>
                              </p:par>
                            </p:childTnLst>
                          </p:cTn>
                        </p:par>
                        <p:par>
                          <p:cTn fill="hold">
                            <p:stCondLst>
                              <p:cond delay="2000"/>
                            </p:stCondLst>
                            <p:childTnLst>
                              <p:par>
                                <p:cTn fill="hold" nodeType="afterEffect" presetClass="entr" presetID="10" presetSubtype="0">
                                  <p:stCondLst>
                                    <p:cond delay="1000"/>
                                  </p:stCondLst>
                                  <p:childTnLst>
                                    <p:set>
                                      <p:cBhvr>
                                        <p:cTn dur="1" fill="hold">
                                          <p:stCondLst>
                                            <p:cond delay="0"/>
                                          </p:stCondLst>
                                        </p:cTn>
                                        <p:tgtEl>
                                          <p:spTgt spid="1123"/>
                                        </p:tgtEl>
                                        <p:attrNameLst>
                                          <p:attrName>style.visibility</p:attrName>
                                        </p:attrNameLst>
                                      </p:cBhvr>
                                      <p:to>
                                        <p:strVal val="visible"/>
                                      </p:to>
                                    </p:set>
                                    <p:animEffect filter="fade" transition="in">
                                      <p:cBhvr>
                                        <p:cTn dur="500"/>
                                        <p:tgtEl>
                                          <p:spTgt spid="1123"/>
                                        </p:tgtEl>
                                      </p:cBhvr>
                                    </p:animEffect>
                                  </p:childTnLst>
                                </p:cTn>
                              </p:par>
                            </p:childTnLst>
                          </p:cTn>
                        </p:par>
                        <p:par>
                          <p:cTn fill="hold">
                            <p:stCondLst>
                              <p:cond delay="2500"/>
                            </p:stCondLst>
                            <p:childTnLst>
                              <p:par>
                                <p:cTn fill="hold" nodeType="afterEffect" presetClass="entr" presetID="10" presetSubtype="0">
                                  <p:stCondLst>
                                    <p:cond delay="1000"/>
                                  </p:stCondLst>
                                  <p:childTnLst>
                                    <p:set>
                                      <p:cBhvr>
                                        <p:cTn dur="1" fill="hold">
                                          <p:stCondLst>
                                            <p:cond delay="0"/>
                                          </p:stCondLst>
                                        </p:cTn>
                                        <p:tgtEl>
                                          <p:spTgt spid="1126"/>
                                        </p:tgtEl>
                                        <p:attrNameLst>
                                          <p:attrName>style.visibility</p:attrName>
                                        </p:attrNameLst>
                                      </p:cBhvr>
                                      <p:to>
                                        <p:strVal val="visible"/>
                                      </p:to>
                                    </p:set>
                                    <p:animEffect filter="fade" transition="in">
                                      <p:cBhvr>
                                        <p:cTn dur="500"/>
                                        <p:tgtEl>
                                          <p:spTgt spid="11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2" name="Shape 1132"/>
        <p:cNvGrpSpPr/>
        <p:nvPr/>
      </p:nvGrpSpPr>
      <p:grpSpPr>
        <a:xfrm>
          <a:off x="0" y="0"/>
          <a:ext cx="0" cy="0"/>
          <a:chOff x="0" y="0"/>
          <a:chExt cx="0" cy="0"/>
        </a:xfrm>
      </p:grpSpPr>
      <p:pic>
        <p:nvPicPr>
          <p:cNvPr descr="E:\MOHIT\IMG_1402.JPG" id="1133" name="Google Shape;1133;p62"/>
          <p:cNvPicPr preferRelativeResize="0"/>
          <p:nvPr/>
        </p:nvPicPr>
        <p:blipFill rotWithShape="1">
          <a:blip r:embed="rId3">
            <a:alphaModFix/>
          </a:blip>
          <a:srcRect b="0" l="0" r="0" t="0"/>
          <a:stretch/>
        </p:blipFill>
        <p:spPr>
          <a:xfrm>
            <a:off x="3790933" y="2254413"/>
            <a:ext cx="4745728" cy="3179104"/>
          </a:xfrm>
          <a:prstGeom prst="rect">
            <a:avLst/>
          </a:prstGeom>
          <a:noFill/>
          <a:ln>
            <a:noFill/>
          </a:ln>
        </p:spPr>
      </p:pic>
      <p:sp>
        <p:nvSpPr>
          <p:cNvPr id="1134" name="Google Shape;1134;p62"/>
          <p:cNvSpPr/>
          <p:nvPr/>
        </p:nvSpPr>
        <p:spPr>
          <a:xfrm>
            <a:off x="0" y="178005"/>
            <a:ext cx="12192000" cy="485019"/>
          </a:xfrm>
          <a:prstGeom prst="rect">
            <a:avLst/>
          </a:prstGeom>
          <a:solidFill>
            <a:srgbClr val="F4B081"/>
          </a:solidFill>
          <a:ln>
            <a:noFill/>
          </a:ln>
        </p:spPr>
        <p:txBody>
          <a:bodyPr anchorCtr="0" anchor="t" bIns="42025" lIns="84075" spcFirstLastPara="1" rIns="84075" wrap="square" tIns="42025">
            <a:spAutoFit/>
          </a:bodyPr>
          <a:lstStyle/>
          <a:p>
            <a:pPr indent="0" lvl="0" marL="0" marR="0" rtl="0" algn="ctr">
              <a:spcBef>
                <a:spcPts val="0"/>
              </a:spcBef>
              <a:spcAft>
                <a:spcPts val="0"/>
              </a:spcAft>
              <a:buNone/>
            </a:pPr>
            <a:r>
              <a:rPr lang="en-US" sz="2600">
                <a:solidFill>
                  <a:srgbClr val="000000"/>
                </a:solidFill>
                <a:latin typeface="Calibri"/>
                <a:ea typeface="Calibri"/>
                <a:cs typeface="Calibri"/>
                <a:sym typeface="Calibri"/>
              </a:rPr>
              <a:t>EVM – Control Unit – Display Section</a:t>
            </a:r>
            <a:endParaRPr/>
          </a:p>
        </p:txBody>
      </p:sp>
      <p:grpSp>
        <p:nvGrpSpPr>
          <p:cNvPr id="1135" name="Google Shape;1135;p62"/>
          <p:cNvGrpSpPr/>
          <p:nvPr/>
        </p:nvGrpSpPr>
        <p:grpSpPr>
          <a:xfrm>
            <a:off x="3964662" y="3208145"/>
            <a:ext cx="4542339" cy="2881062"/>
            <a:chOff x="1728" y="2142"/>
            <a:chExt cx="3216" cy="1842"/>
          </a:xfrm>
        </p:grpSpPr>
        <p:sp>
          <p:nvSpPr>
            <p:cNvPr id="1136" name="Google Shape;1136;p62"/>
            <p:cNvSpPr/>
            <p:nvPr/>
          </p:nvSpPr>
          <p:spPr>
            <a:xfrm>
              <a:off x="1728" y="3648"/>
              <a:ext cx="3216" cy="336"/>
            </a:xfrm>
            <a:prstGeom prst="roundRect">
              <a:avLst>
                <a:gd fmla="val 16667" name="adj"/>
              </a:avLst>
            </a:prstGeom>
            <a:solidFill>
              <a:schemeClr val="accen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700">
                  <a:solidFill>
                    <a:srgbClr val="FFFFFF"/>
                  </a:solidFill>
                  <a:latin typeface="Calibri"/>
                  <a:ea typeface="Calibri"/>
                  <a:cs typeface="Calibri"/>
                  <a:sym typeface="Calibri"/>
                </a:rPr>
                <a:t>Dual Line Digital Display Panel</a:t>
              </a:r>
              <a:endParaRPr/>
            </a:p>
          </p:txBody>
        </p:sp>
        <p:cxnSp>
          <p:nvCxnSpPr>
            <p:cNvPr id="1137" name="Google Shape;1137;p62"/>
            <p:cNvCxnSpPr/>
            <p:nvPr/>
          </p:nvCxnSpPr>
          <p:spPr>
            <a:xfrm rot="10800000">
              <a:off x="3571" y="2142"/>
              <a:ext cx="29" cy="1506"/>
            </a:xfrm>
            <a:prstGeom prst="straightConnector1">
              <a:avLst/>
            </a:prstGeom>
            <a:noFill/>
            <a:ln cap="flat" cmpd="sng" w="57150">
              <a:solidFill>
                <a:srgbClr val="FF0000"/>
              </a:solidFill>
              <a:prstDash val="solid"/>
              <a:round/>
              <a:headEnd len="sm" w="sm" type="none"/>
              <a:tailEnd len="med" w="med" type="triangle"/>
            </a:ln>
          </p:spPr>
        </p:cxnSp>
      </p:grpSp>
      <p:grpSp>
        <p:nvGrpSpPr>
          <p:cNvPr id="1138" name="Google Shape;1138;p62"/>
          <p:cNvGrpSpPr/>
          <p:nvPr/>
        </p:nvGrpSpPr>
        <p:grpSpPr>
          <a:xfrm>
            <a:off x="3451953" y="860499"/>
            <a:ext cx="2711844" cy="1982354"/>
            <a:chOff x="1248" y="552"/>
            <a:chExt cx="1920" cy="1296"/>
          </a:xfrm>
        </p:grpSpPr>
        <p:cxnSp>
          <p:nvCxnSpPr>
            <p:cNvPr id="1139" name="Google Shape;1139;p62"/>
            <p:cNvCxnSpPr/>
            <p:nvPr/>
          </p:nvCxnSpPr>
          <p:spPr>
            <a:xfrm>
              <a:off x="2207" y="864"/>
              <a:ext cx="29" cy="984"/>
            </a:xfrm>
            <a:prstGeom prst="straightConnector1">
              <a:avLst/>
            </a:prstGeom>
            <a:noFill/>
            <a:ln cap="flat" cmpd="sng" w="57150">
              <a:solidFill>
                <a:srgbClr val="FF0000"/>
              </a:solidFill>
              <a:prstDash val="solid"/>
              <a:round/>
              <a:headEnd len="sm" w="sm" type="none"/>
              <a:tailEnd len="med" w="med" type="triangle"/>
            </a:ln>
          </p:spPr>
        </p:cxnSp>
        <p:sp>
          <p:nvSpPr>
            <p:cNvPr id="1140" name="Google Shape;1140;p62"/>
            <p:cNvSpPr/>
            <p:nvPr/>
          </p:nvSpPr>
          <p:spPr>
            <a:xfrm>
              <a:off x="1248" y="552"/>
              <a:ext cx="1920" cy="336"/>
            </a:xfrm>
            <a:prstGeom prst="roundRect">
              <a:avLst>
                <a:gd fmla="val 16667" name="adj"/>
              </a:avLst>
            </a:prstGeom>
            <a:solidFill>
              <a:schemeClr val="accen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700">
                  <a:solidFill>
                    <a:srgbClr val="FFFFFF"/>
                  </a:solidFill>
                  <a:latin typeface="Calibri"/>
                  <a:ea typeface="Calibri"/>
                  <a:cs typeface="Calibri"/>
                  <a:sym typeface="Calibri"/>
                </a:rPr>
                <a:t>Power ON Lamp (Green</a:t>
              </a:r>
              <a:r>
                <a:rPr lang="en-US" sz="1700">
                  <a:solidFill>
                    <a:srgbClr val="800000"/>
                  </a:solidFill>
                  <a:latin typeface="Calibri"/>
                  <a:ea typeface="Calibri"/>
                  <a:cs typeface="Calibri"/>
                  <a:sym typeface="Calibri"/>
                </a:rPr>
                <a:t>)</a:t>
              </a:r>
              <a:endParaRPr/>
            </a:p>
          </p:txBody>
        </p:sp>
      </p:grpSp>
      <p:grpSp>
        <p:nvGrpSpPr>
          <p:cNvPr id="1141" name="Google Shape;1141;p62"/>
          <p:cNvGrpSpPr/>
          <p:nvPr/>
        </p:nvGrpSpPr>
        <p:grpSpPr>
          <a:xfrm>
            <a:off x="6570574" y="860499"/>
            <a:ext cx="1898291" cy="1908990"/>
            <a:chOff x="3984" y="553"/>
            <a:chExt cx="1344" cy="1248"/>
          </a:xfrm>
        </p:grpSpPr>
        <p:cxnSp>
          <p:nvCxnSpPr>
            <p:cNvPr id="1142" name="Google Shape;1142;p62"/>
            <p:cNvCxnSpPr/>
            <p:nvPr/>
          </p:nvCxnSpPr>
          <p:spPr>
            <a:xfrm flipH="1">
              <a:off x="4351" y="864"/>
              <a:ext cx="29" cy="937"/>
            </a:xfrm>
            <a:prstGeom prst="straightConnector1">
              <a:avLst/>
            </a:prstGeom>
            <a:noFill/>
            <a:ln cap="flat" cmpd="sng" w="57150">
              <a:solidFill>
                <a:srgbClr val="FF0000"/>
              </a:solidFill>
              <a:prstDash val="solid"/>
              <a:round/>
              <a:headEnd len="sm" w="sm" type="none"/>
              <a:tailEnd len="med" w="med" type="triangle"/>
            </a:ln>
          </p:spPr>
        </p:cxnSp>
        <p:sp>
          <p:nvSpPr>
            <p:cNvPr id="1143" name="Google Shape;1143;p62"/>
            <p:cNvSpPr/>
            <p:nvPr/>
          </p:nvSpPr>
          <p:spPr>
            <a:xfrm>
              <a:off x="3984" y="553"/>
              <a:ext cx="1344" cy="336"/>
            </a:xfrm>
            <a:prstGeom prst="roundRect">
              <a:avLst>
                <a:gd fmla="val 16667" name="adj"/>
              </a:avLst>
            </a:prstGeom>
            <a:solidFill>
              <a:schemeClr val="accen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700">
                  <a:solidFill>
                    <a:srgbClr val="FFFFFF"/>
                  </a:solidFill>
                  <a:latin typeface="Calibri"/>
                  <a:ea typeface="Calibri"/>
                  <a:cs typeface="Calibri"/>
                  <a:sym typeface="Calibri"/>
                </a:rPr>
                <a:t>Busy Lamp (Red</a:t>
              </a:r>
              <a:r>
                <a:rPr lang="en-US" sz="1700">
                  <a:solidFill>
                    <a:srgbClr val="800000"/>
                  </a:solidFill>
                  <a:latin typeface="Calibri"/>
                  <a:ea typeface="Calibri"/>
                  <a:cs typeface="Calibri"/>
                  <a:sym typeface="Calibri"/>
                </a:rPr>
                <a:t>)</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38"/>
                                        </p:tgtEl>
                                        <p:attrNameLst>
                                          <p:attrName>style.visibility</p:attrName>
                                        </p:attrNameLst>
                                      </p:cBhvr>
                                      <p:to>
                                        <p:strVal val="visible"/>
                                      </p:to>
                                    </p:set>
                                    <p:animEffect filter="fade" transition="in">
                                      <p:cBhvr>
                                        <p:cTn dur="500"/>
                                        <p:tgtEl>
                                          <p:spTgt spid="1138"/>
                                        </p:tgtEl>
                                      </p:cBhvr>
                                    </p:animEffect>
                                  </p:childTnLst>
                                </p:cTn>
                              </p:par>
                            </p:childTnLst>
                          </p:cTn>
                        </p:par>
                        <p:par>
                          <p:cTn fill="hold">
                            <p:stCondLst>
                              <p:cond delay="500"/>
                            </p:stCondLst>
                            <p:childTnLst>
                              <p:par>
                                <p:cTn fill="hold" nodeType="afterEffect" presetClass="entr" presetID="10" presetSubtype="0">
                                  <p:stCondLst>
                                    <p:cond delay="1000"/>
                                  </p:stCondLst>
                                  <p:childTnLst>
                                    <p:set>
                                      <p:cBhvr>
                                        <p:cTn dur="1" fill="hold">
                                          <p:stCondLst>
                                            <p:cond delay="0"/>
                                          </p:stCondLst>
                                        </p:cTn>
                                        <p:tgtEl>
                                          <p:spTgt spid="1135"/>
                                        </p:tgtEl>
                                        <p:attrNameLst>
                                          <p:attrName>style.visibility</p:attrName>
                                        </p:attrNameLst>
                                      </p:cBhvr>
                                      <p:to>
                                        <p:strVal val="visible"/>
                                      </p:to>
                                    </p:set>
                                    <p:animEffect filter="fade" transition="in">
                                      <p:cBhvr>
                                        <p:cTn dur="500"/>
                                        <p:tgtEl>
                                          <p:spTgt spid="1135"/>
                                        </p:tgtEl>
                                      </p:cBhvr>
                                    </p:animEffect>
                                  </p:childTnLst>
                                </p:cTn>
                              </p:par>
                            </p:childTnLst>
                          </p:cTn>
                        </p:par>
                        <p:par>
                          <p:cTn fill="hold">
                            <p:stCondLst>
                              <p:cond delay="1000"/>
                            </p:stCondLst>
                            <p:childTnLst>
                              <p:par>
                                <p:cTn fill="hold" nodeType="afterEffect" presetClass="entr" presetID="10" presetSubtype="0">
                                  <p:stCondLst>
                                    <p:cond delay="1000"/>
                                  </p:stCondLst>
                                  <p:childTnLst>
                                    <p:set>
                                      <p:cBhvr>
                                        <p:cTn dur="1" fill="hold">
                                          <p:stCondLst>
                                            <p:cond delay="0"/>
                                          </p:stCondLst>
                                        </p:cTn>
                                        <p:tgtEl>
                                          <p:spTgt spid="1141"/>
                                        </p:tgtEl>
                                        <p:attrNameLst>
                                          <p:attrName>style.visibility</p:attrName>
                                        </p:attrNameLst>
                                      </p:cBhvr>
                                      <p:to>
                                        <p:strVal val="visible"/>
                                      </p:to>
                                    </p:set>
                                    <p:animEffect filter="fade" transition="in">
                                      <p:cBhvr>
                                        <p:cTn dur="500"/>
                                        <p:tgtEl>
                                          <p:spTgt spid="11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7" name="Shape 1147"/>
        <p:cNvGrpSpPr/>
        <p:nvPr/>
      </p:nvGrpSpPr>
      <p:grpSpPr>
        <a:xfrm>
          <a:off x="0" y="0"/>
          <a:ext cx="0" cy="0"/>
          <a:chOff x="0" y="0"/>
          <a:chExt cx="0" cy="0"/>
        </a:xfrm>
      </p:grpSpPr>
      <p:pic>
        <p:nvPicPr>
          <p:cNvPr descr="E:\MOHIT\20140101_143017.jpg" id="1148" name="Google Shape;1148;p63"/>
          <p:cNvPicPr preferRelativeResize="0"/>
          <p:nvPr/>
        </p:nvPicPr>
        <p:blipFill rotWithShape="1">
          <a:blip r:embed="rId3">
            <a:alphaModFix/>
          </a:blip>
          <a:srcRect b="0" l="0" r="0" t="0"/>
          <a:stretch/>
        </p:blipFill>
        <p:spPr>
          <a:xfrm>
            <a:off x="5892614" y="1667502"/>
            <a:ext cx="3261275" cy="3205086"/>
          </a:xfrm>
          <a:prstGeom prst="rect">
            <a:avLst/>
          </a:prstGeom>
          <a:noFill/>
          <a:ln>
            <a:noFill/>
          </a:ln>
        </p:spPr>
      </p:pic>
      <p:pic>
        <p:nvPicPr>
          <p:cNvPr descr="E:\MOHIT\20140101_142950.jpg" id="1149" name="Google Shape;1149;p63"/>
          <p:cNvPicPr preferRelativeResize="0"/>
          <p:nvPr/>
        </p:nvPicPr>
        <p:blipFill rotWithShape="1">
          <a:blip r:embed="rId4">
            <a:alphaModFix/>
          </a:blip>
          <a:srcRect b="0" l="0" r="0" t="0"/>
          <a:stretch/>
        </p:blipFill>
        <p:spPr>
          <a:xfrm>
            <a:off x="2299421" y="1740866"/>
            <a:ext cx="2101679" cy="3032376"/>
          </a:xfrm>
          <a:prstGeom prst="rect">
            <a:avLst/>
          </a:prstGeom>
          <a:noFill/>
          <a:ln>
            <a:noFill/>
          </a:ln>
        </p:spPr>
      </p:pic>
      <p:grpSp>
        <p:nvGrpSpPr>
          <p:cNvPr id="1150" name="Google Shape;1150;p63"/>
          <p:cNvGrpSpPr/>
          <p:nvPr/>
        </p:nvGrpSpPr>
        <p:grpSpPr>
          <a:xfrm>
            <a:off x="1824848" y="3648329"/>
            <a:ext cx="1762699" cy="2370572"/>
            <a:chOff x="213" y="2387"/>
            <a:chExt cx="1248" cy="1551"/>
          </a:xfrm>
        </p:grpSpPr>
        <p:sp>
          <p:nvSpPr>
            <p:cNvPr id="1151" name="Google Shape;1151;p63"/>
            <p:cNvSpPr/>
            <p:nvPr/>
          </p:nvSpPr>
          <p:spPr>
            <a:xfrm>
              <a:off x="213" y="3303"/>
              <a:ext cx="1248" cy="635"/>
            </a:xfrm>
            <a:prstGeom prst="roundRect">
              <a:avLst>
                <a:gd fmla="val 16667" name="adj"/>
              </a:avLst>
            </a:prstGeom>
            <a:solidFill>
              <a:schemeClr val="accent1"/>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l">
                <a:spcBef>
                  <a:spcPts val="0"/>
                </a:spcBef>
                <a:spcAft>
                  <a:spcPts val="0"/>
                </a:spcAft>
                <a:buNone/>
              </a:pPr>
              <a:r>
                <a:rPr lang="en-US" sz="1700">
                  <a:solidFill>
                    <a:srgbClr val="FFFFFF"/>
                  </a:solidFill>
                  <a:latin typeface="Calibri"/>
                  <a:ea typeface="Calibri"/>
                  <a:cs typeface="Calibri"/>
                  <a:sym typeface="Calibri"/>
                </a:rPr>
                <a:t>Holes to pass thread for sealing</a:t>
              </a:r>
              <a:endParaRPr/>
            </a:p>
          </p:txBody>
        </p:sp>
        <p:cxnSp>
          <p:nvCxnSpPr>
            <p:cNvPr id="1152" name="Google Shape;1152;p63"/>
            <p:cNvCxnSpPr/>
            <p:nvPr/>
          </p:nvCxnSpPr>
          <p:spPr>
            <a:xfrm rot="10800000">
              <a:off x="597" y="2435"/>
              <a:ext cx="39" cy="877"/>
            </a:xfrm>
            <a:prstGeom prst="straightConnector1">
              <a:avLst/>
            </a:prstGeom>
            <a:noFill/>
            <a:ln cap="flat" cmpd="sng" w="57150">
              <a:solidFill>
                <a:srgbClr val="FF0000"/>
              </a:solidFill>
              <a:prstDash val="solid"/>
              <a:round/>
              <a:headEnd len="sm" w="sm" type="none"/>
              <a:tailEnd len="med" w="med" type="triangle"/>
            </a:ln>
          </p:spPr>
        </p:cxnSp>
        <p:cxnSp>
          <p:nvCxnSpPr>
            <p:cNvPr id="1153" name="Google Shape;1153;p63"/>
            <p:cNvCxnSpPr/>
            <p:nvPr/>
          </p:nvCxnSpPr>
          <p:spPr>
            <a:xfrm flipH="1" rot="10800000">
              <a:off x="1029" y="2387"/>
              <a:ext cx="29" cy="912"/>
            </a:xfrm>
            <a:prstGeom prst="straightConnector1">
              <a:avLst/>
            </a:prstGeom>
            <a:noFill/>
            <a:ln cap="flat" cmpd="sng" w="57150">
              <a:solidFill>
                <a:srgbClr val="FF0000"/>
              </a:solidFill>
              <a:prstDash val="solid"/>
              <a:round/>
              <a:headEnd len="sm" w="sm" type="none"/>
              <a:tailEnd len="med" w="med" type="triangle"/>
            </a:ln>
          </p:spPr>
        </p:cxnSp>
      </p:grpSp>
      <p:grpSp>
        <p:nvGrpSpPr>
          <p:cNvPr id="1154" name="Google Shape;1154;p63"/>
          <p:cNvGrpSpPr/>
          <p:nvPr/>
        </p:nvGrpSpPr>
        <p:grpSpPr>
          <a:xfrm>
            <a:off x="3655342" y="3721692"/>
            <a:ext cx="1762699" cy="2280396"/>
            <a:chOff x="1509" y="2448"/>
            <a:chExt cx="1248" cy="1492"/>
          </a:xfrm>
        </p:grpSpPr>
        <p:sp>
          <p:nvSpPr>
            <p:cNvPr id="1155" name="Google Shape;1155;p63"/>
            <p:cNvSpPr/>
            <p:nvPr/>
          </p:nvSpPr>
          <p:spPr>
            <a:xfrm>
              <a:off x="1509" y="3299"/>
              <a:ext cx="1248" cy="641"/>
            </a:xfrm>
            <a:prstGeom prst="roundRect">
              <a:avLst>
                <a:gd fmla="val 16667" name="adj"/>
              </a:avLst>
            </a:prstGeom>
            <a:solidFill>
              <a:schemeClr val="accent1"/>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l">
                <a:spcBef>
                  <a:spcPts val="0"/>
                </a:spcBef>
                <a:spcAft>
                  <a:spcPts val="0"/>
                </a:spcAft>
                <a:buNone/>
              </a:pPr>
              <a:r>
                <a:rPr lang="en-US" sz="1700">
                  <a:solidFill>
                    <a:srgbClr val="FFFFFF"/>
                  </a:solidFill>
                  <a:latin typeface="Calibri"/>
                  <a:ea typeface="Calibri"/>
                  <a:cs typeface="Calibri"/>
                  <a:sym typeface="Calibri"/>
                </a:rPr>
                <a:t>Inner Compartment Door</a:t>
              </a:r>
              <a:endParaRPr/>
            </a:p>
          </p:txBody>
        </p:sp>
        <p:cxnSp>
          <p:nvCxnSpPr>
            <p:cNvPr id="1156" name="Google Shape;1156;p63"/>
            <p:cNvCxnSpPr/>
            <p:nvPr/>
          </p:nvCxnSpPr>
          <p:spPr>
            <a:xfrm flipH="1" rot="10800000">
              <a:off x="1797" y="2448"/>
              <a:ext cx="29" cy="864"/>
            </a:xfrm>
            <a:prstGeom prst="straightConnector1">
              <a:avLst/>
            </a:prstGeom>
            <a:noFill/>
            <a:ln cap="flat" cmpd="sng" w="57150">
              <a:solidFill>
                <a:srgbClr val="FF0000"/>
              </a:solidFill>
              <a:prstDash val="solid"/>
              <a:round/>
              <a:headEnd len="sm" w="sm" type="none"/>
              <a:tailEnd len="med" w="med" type="triangle"/>
            </a:ln>
          </p:spPr>
        </p:cxnSp>
      </p:grpSp>
      <p:sp>
        <p:nvSpPr>
          <p:cNvPr id="1157" name="Google Shape;1157;p63"/>
          <p:cNvSpPr/>
          <p:nvPr/>
        </p:nvSpPr>
        <p:spPr>
          <a:xfrm>
            <a:off x="0" y="59605"/>
            <a:ext cx="12192000" cy="485019"/>
          </a:xfrm>
          <a:prstGeom prst="rect">
            <a:avLst/>
          </a:prstGeom>
          <a:solidFill>
            <a:srgbClr val="F4B081"/>
          </a:solidFill>
          <a:ln>
            <a:noFill/>
          </a:ln>
        </p:spPr>
        <p:txBody>
          <a:bodyPr anchorCtr="0" anchor="t" bIns="42025" lIns="84075" spcFirstLastPara="1" rIns="84075" wrap="square" tIns="42025">
            <a:spAutoFit/>
          </a:bodyPr>
          <a:lstStyle/>
          <a:p>
            <a:pPr indent="0" lvl="0" marL="0" marR="0" rtl="0" algn="ctr">
              <a:spcBef>
                <a:spcPts val="0"/>
              </a:spcBef>
              <a:spcAft>
                <a:spcPts val="0"/>
              </a:spcAft>
              <a:buNone/>
            </a:pPr>
            <a:r>
              <a:rPr lang="en-US" sz="2600">
                <a:solidFill>
                  <a:srgbClr val="000000"/>
                </a:solidFill>
                <a:latin typeface="Calibri"/>
                <a:ea typeface="Calibri"/>
                <a:cs typeface="Calibri"/>
                <a:sym typeface="Calibri"/>
              </a:rPr>
              <a:t>EVM – Control Unit – Result Section</a:t>
            </a:r>
            <a:endParaRPr/>
          </a:p>
        </p:txBody>
      </p:sp>
      <p:grpSp>
        <p:nvGrpSpPr>
          <p:cNvPr id="1158" name="Google Shape;1158;p63"/>
          <p:cNvGrpSpPr/>
          <p:nvPr/>
        </p:nvGrpSpPr>
        <p:grpSpPr>
          <a:xfrm>
            <a:off x="5689224" y="788664"/>
            <a:ext cx="1355922" cy="2511186"/>
            <a:chOff x="2892" y="721"/>
            <a:chExt cx="960" cy="1643"/>
          </a:xfrm>
        </p:grpSpPr>
        <p:cxnSp>
          <p:nvCxnSpPr>
            <p:cNvPr id="1159" name="Google Shape;1159;p63"/>
            <p:cNvCxnSpPr/>
            <p:nvPr/>
          </p:nvCxnSpPr>
          <p:spPr>
            <a:xfrm>
              <a:off x="3660" y="1152"/>
              <a:ext cx="29" cy="1212"/>
            </a:xfrm>
            <a:prstGeom prst="straightConnector1">
              <a:avLst/>
            </a:prstGeom>
            <a:noFill/>
            <a:ln cap="flat" cmpd="sng" w="57150">
              <a:solidFill>
                <a:srgbClr val="FF0000"/>
              </a:solidFill>
              <a:prstDash val="solid"/>
              <a:round/>
              <a:headEnd len="sm" w="sm" type="none"/>
              <a:tailEnd len="med" w="med" type="triangle"/>
            </a:ln>
          </p:spPr>
        </p:cxnSp>
        <p:sp>
          <p:nvSpPr>
            <p:cNvPr id="1160" name="Google Shape;1160;p63"/>
            <p:cNvSpPr/>
            <p:nvPr/>
          </p:nvSpPr>
          <p:spPr>
            <a:xfrm>
              <a:off x="2892" y="721"/>
              <a:ext cx="960" cy="446"/>
            </a:xfrm>
            <a:prstGeom prst="roundRect">
              <a:avLst>
                <a:gd fmla="val 16667" name="adj"/>
              </a:avLst>
            </a:prstGeom>
            <a:solidFill>
              <a:schemeClr val="accent1"/>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l">
                <a:spcBef>
                  <a:spcPts val="0"/>
                </a:spcBef>
                <a:spcAft>
                  <a:spcPts val="0"/>
                </a:spcAft>
                <a:buNone/>
              </a:pPr>
              <a:r>
                <a:rPr lang="en-US" sz="1700">
                  <a:solidFill>
                    <a:srgbClr val="FFFFFF"/>
                  </a:solidFill>
                  <a:latin typeface="Calibri"/>
                  <a:ea typeface="Calibri"/>
                  <a:cs typeface="Calibri"/>
                  <a:sym typeface="Calibri"/>
                </a:rPr>
                <a:t>Result Button</a:t>
              </a:r>
              <a:endParaRPr/>
            </a:p>
          </p:txBody>
        </p:sp>
      </p:grpSp>
      <p:grpSp>
        <p:nvGrpSpPr>
          <p:cNvPr id="1161" name="Google Shape;1161;p63"/>
          <p:cNvGrpSpPr/>
          <p:nvPr/>
        </p:nvGrpSpPr>
        <p:grpSpPr>
          <a:xfrm>
            <a:off x="7926498" y="3574967"/>
            <a:ext cx="1211855" cy="2298737"/>
            <a:chOff x="4488" y="2064"/>
            <a:chExt cx="858" cy="1504"/>
          </a:xfrm>
        </p:grpSpPr>
        <p:sp>
          <p:nvSpPr>
            <p:cNvPr id="1162" name="Google Shape;1162;p63"/>
            <p:cNvSpPr/>
            <p:nvPr/>
          </p:nvSpPr>
          <p:spPr>
            <a:xfrm>
              <a:off x="4488" y="3120"/>
              <a:ext cx="858" cy="448"/>
            </a:xfrm>
            <a:prstGeom prst="roundRect">
              <a:avLst>
                <a:gd fmla="val 16667" name="adj"/>
              </a:avLst>
            </a:prstGeom>
            <a:solidFill>
              <a:schemeClr val="accent1"/>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l">
                <a:spcBef>
                  <a:spcPts val="0"/>
                </a:spcBef>
                <a:spcAft>
                  <a:spcPts val="0"/>
                </a:spcAft>
                <a:buNone/>
              </a:pPr>
              <a:r>
                <a:rPr lang="en-US" sz="1700">
                  <a:solidFill>
                    <a:srgbClr val="FFFFFF"/>
                  </a:solidFill>
                  <a:latin typeface="Calibri"/>
                  <a:ea typeface="Calibri"/>
                  <a:cs typeface="Calibri"/>
                  <a:sym typeface="Calibri"/>
                </a:rPr>
                <a:t>Inner Latches</a:t>
              </a:r>
              <a:endParaRPr/>
            </a:p>
          </p:txBody>
        </p:sp>
        <p:cxnSp>
          <p:nvCxnSpPr>
            <p:cNvPr id="1163" name="Google Shape;1163;p63"/>
            <p:cNvCxnSpPr/>
            <p:nvPr/>
          </p:nvCxnSpPr>
          <p:spPr>
            <a:xfrm flipH="1" rot="10800000">
              <a:off x="4872" y="2064"/>
              <a:ext cx="29" cy="1056"/>
            </a:xfrm>
            <a:prstGeom prst="straightConnector1">
              <a:avLst/>
            </a:prstGeom>
            <a:noFill/>
            <a:ln cap="flat" cmpd="sng" w="57150">
              <a:solidFill>
                <a:srgbClr val="FF0000"/>
              </a:solidFill>
              <a:prstDash val="solid"/>
              <a:round/>
              <a:headEnd len="sm" w="sm" type="none"/>
              <a:tailEnd len="med" w="med" type="triangle"/>
            </a:ln>
          </p:spPr>
        </p:cxnSp>
      </p:grpSp>
      <p:grpSp>
        <p:nvGrpSpPr>
          <p:cNvPr id="1164" name="Google Shape;1164;p63"/>
          <p:cNvGrpSpPr/>
          <p:nvPr/>
        </p:nvGrpSpPr>
        <p:grpSpPr>
          <a:xfrm>
            <a:off x="8875643" y="2916218"/>
            <a:ext cx="1621457" cy="681673"/>
            <a:chOff x="5104" y="2833"/>
            <a:chExt cx="1148" cy="446"/>
          </a:xfrm>
        </p:grpSpPr>
        <p:sp>
          <p:nvSpPr>
            <p:cNvPr id="1165" name="Google Shape;1165;p63"/>
            <p:cNvSpPr/>
            <p:nvPr/>
          </p:nvSpPr>
          <p:spPr>
            <a:xfrm>
              <a:off x="5392" y="2833"/>
              <a:ext cx="860" cy="446"/>
            </a:xfrm>
            <a:prstGeom prst="roundRect">
              <a:avLst>
                <a:gd fmla="val 16667" name="adj"/>
              </a:avLst>
            </a:prstGeom>
            <a:solidFill>
              <a:schemeClr val="accent1"/>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l">
                <a:spcBef>
                  <a:spcPts val="0"/>
                </a:spcBef>
                <a:spcAft>
                  <a:spcPts val="0"/>
                </a:spcAft>
                <a:buNone/>
              </a:pPr>
              <a:r>
                <a:rPr lang="en-US" sz="1700">
                  <a:solidFill>
                    <a:srgbClr val="FFFFFF"/>
                  </a:solidFill>
                  <a:latin typeface="Calibri"/>
                  <a:ea typeface="Calibri"/>
                  <a:cs typeface="Calibri"/>
                  <a:sym typeface="Calibri"/>
                </a:rPr>
                <a:t>Outer Door</a:t>
              </a:r>
              <a:endParaRPr/>
            </a:p>
          </p:txBody>
        </p:sp>
        <p:cxnSp>
          <p:nvCxnSpPr>
            <p:cNvPr id="1166" name="Google Shape;1166;p63"/>
            <p:cNvCxnSpPr/>
            <p:nvPr/>
          </p:nvCxnSpPr>
          <p:spPr>
            <a:xfrm rot="10800000">
              <a:off x="5104" y="3043"/>
              <a:ext cx="288" cy="29"/>
            </a:xfrm>
            <a:prstGeom prst="straightConnector1">
              <a:avLst/>
            </a:prstGeom>
            <a:noFill/>
            <a:ln cap="flat" cmpd="sng" w="57150">
              <a:solidFill>
                <a:srgbClr val="FF0000"/>
              </a:solidFill>
              <a:prstDash val="solid"/>
              <a:round/>
              <a:headEnd len="sm" w="sm" type="none"/>
              <a:tailEnd len="med" w="med" type="triangle"/>
            </a:ln>
          </p:spPr>
        </p:cxnSp>
      </p:grpSp>
      <p:grpSp>
        <p:nvGrpSpPr>
          <p:cNvPr id="1167" name="Google Shape;1167;p63"/>
          <p:cNvGrpSpPr/>
          <p:nvPr/>
        </p:nvGrpSpPr>
        <p:grpSpPr>
          <a:xfrm>
            <a:off x="2028235" y="860498"/>
            <a:ext cx="1220330" cy="2641102"/>
            <a:chOff x="348" y="720"/>
            <a:chExt cx="864" cy="1728"/>
          </a:xfrm>
        </p:grpSpPr>
        <p:cxnSp>
          <p:nvCxnSpPr>
            <p:cNvPr id="1168" name="Google Shape;1168;p63"/>
            <p:cNvCxnSpPr/>
            <p:nvPr/>
          </p:nvCxnSpPr>
          <p:spPr>
            <a:xfrm>
              <a:off x="779" y="1056"/>
              <a:ext cx="29" cy="1392"/>
            </a:xfrm>
            <a:prstGeom prst="straightConnector1">
              <a:avLst/>
            </a:prstGeom>
            <a:noFill/>
            <a:ln cap="flat" cmpd="sng" w="57150">
              <a:solidFill>
                <a:srgbClr val="FF0000"/>
              </a:solidFill>
              <a:prstDash val="solid"/>
              <a:round/>
              <a:headEnd len="sm" w="sm" type="none"/>
              <a:tailEnd len="med" w="med" type="triangle"/>
            </a:ln>
          </p:spPr>
        </p:cxnSp>
        <p:sp>
          <p:nvSpPr>
            <p:cNvPr id="1169" name="Google Shape;1169;p63"/>
            <p:cNvSpPr/>
            <p:nvPr/>
          </p:nvSpPr>
          <p:spPr>
            <a:xfrm>
              <a:off x="348" y="720"/>
              <a:ext cx="864" cy="432"/>
            </a:xfrm>
            <a:prstGeom prst="roundRect">
              <a:avLst>
                <a:gd fmla="val 16667" name="adj"/>
              </a:avLst>
            </a:prstGeom>
            <a:solidFill>
              <a:schemeClr val="accen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700">
                  <a:solidFill>
                    <a:srgbClr val="FFFFFF"/>
                  </a:solidFill>
                  <a:latin typeface="Calibri"/>
                  <a:ea typeface="Calibri"/>
                  <a:cs typeface="Calibri"/>
                  <a:sym typeface="Calibri"/>
                </a:rPr>
                <a:t>Close Button</a:t>
              </a:r>
              <a:endParaRPr/>
            </a:p>
          </p:txBody>
        </p:sp>
      </p:grpSp>
      <p:grpSp>
        <p:nvGrpSpPr>
          <p:cNvPr id="1170" name="Google Shape;1170;p63"/>
          <p:cNvGrpSpPr/>
          <p:nvPr/>
        </p:nvGrpSpPr>
        <p:grpSpPr>
          <a:xfrm>
            <a:off x="6434981" y="3648331"/>
            <a:ext cx="1288126" cy="2072531"/>
            <a:chOff x="3516" y="2112"/>
            <a:chExt cx="912" cy="1356"/>
          </a:xfrm>
        </p:grpSpPr>
        <p:sp>
          <p:nvSpPr>
            <p:cNvPr id="1171" name="Google Shape;1171;p63"/>
            <p:cNvSpPr/>
            <p:nvPr/>
          </p:nvSpPr>
          <p:spPr>
            <a:xfrm>
              <a:off x="3516" y="3212"/>
              <a:ext cx="912" cy="256"/>
            </a:xfrm>
            <a:prstGeom prst="roundRect">
              <a:avLst>
                <a:gd fmla="val 16667" name="adj"/>
              </a:avLst>
            </a:prstGeom>
            <a:solidFill>
              <a:schemeClr val="accent1"/>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l">
                <a:spcBef>
                  <a:spcPts val="0"/>
                </a:spcBef>
                <a:spcAft>
                  <a:spcPts val="0"/>
                </a:spcAft>
                <a:buNone/>
              </a:pPr>
              <a:r>
                <a:rPr lang="en-US" sz="1700">
                  <a:solidFill>
                    <a:srgbClr val="FFFFFF"/>
                  </a:solidFill>
                  <a:latin typeface="Calibri"/>
                  <a:ea typeface="Calibri"/>
                  <a:cs typeface="Calibri"/>
                  <a:sym typeface="Calibri"/>
                </a:rPr>
                <a:t>Print Button</a:t>
              </a:r>
              <a:endParaRPr/>
            </a:p>
          </p:txBody>
        </p:sp>
        <p:cxnSp>
          <p:nvCxnSpPr>
            <p:cNvPr id="1172" name="Google Shape;1172;p63"/>
            <p:cNvCxnSpPr/>
            <p:nvPr/>
          </p:nvCxnSpPr>
          <p:spPr>
            <a:xfrm rot="10800000">
              <a:off x="3804" y="2112"/>
              <a:ext cx="0" cy="1008"/>
            </a:xfrm>
            <a:prstGeom prst="straightConnector1">
              <a:avLst/>
            </a:prstGeom>
            <a:noFill/>
            <a:ln cap="flat" cmpd="sng" w="57150">
              <a:solidFill>
                <a:srgbClr val="FF0000"/>
              </a:solidFill>
              <a:prstDash val="solid"/>
              <a:round/>
              <a:headEnd len="sm" w="sm" type="none"/>
              <a:tailEnd len="med" w="med" type="triangle"/>
            </a:ln>
          </p:spPr>
        </p:cxnSp>
      </p:grpSp>
      <p:grpSp>
        <p:nvGrpSpPr>
          <p:cNvPr id="1173" name="Google Shape;1173;p63"/>
          <p:cNvGrpSpPr/>
          <p:nvPr/>
        </p:nvGrpSpPr>
        <p:grpSpPr>
          <a:xfrm>
            <a:off x="7112945" y="787134"/>
            <a:ext cx="1211855" cy="2567738"/>
            <a:chOff x="3957" y="515"/>
            <a:chExt cx="858" cy="1680"/>
          </a:xfrm>
        </p:grpSpPr>
        <p:cxnSp>
          <p:nvCxnSpPr>
            <p:cNvPr id="1174" name="Google Shape;1174;p63"/>
            <p:cNvCxnSpPr/>
            <p:nvPr/>
          </p:nvCxnSpPr>
          <p:spPr>
            <a:xfrm flipH="1">
              <a:off x="4149" y="947"/>
              <a:ext cx="48" cy="1248"/>
            </a:xfrm>
            <a:prstGeom prst="straightConnector1">
              <a:avLst/>
            </a:prstGeom>
            <a:noFill/>
            <a:ln cap="flat" cmpd="sng" w="57150">
              <a:solidFill>
                <a:srgbClr val="FF0000"/>
              </a:solidFill>
              <a:prstDash val="solid"/>
              <a:round/>
              <a:headEnd len="sm" w="sm" type="none"/>
              <a:tailEnd len="med" w="med" type="triangle"/>
            </a:ln>
          </p:spPr>
        </p:cxnSp>
        <p:sp>
          <p:nvSpPr>
            <p:cNvPr id="1175" name="Google Shape;1175;p63"/>
            <p:cNvSpPr/>
            <p:nvPr/>
          </p:nvSpPr>
          <p:spPr>
            <a:xfrm>
              <a:off x="3957" y="515"/>
              <a:ext cx="858" cy="448"/>
            </a:xfrm>
            <a:prstGeom prst="roundRect">
              <a:avLst>
                <a:gd fmla="val 16667" name="adj"/>
              </a:avLst>
            </a:prstGeom>
            <a:solidFill>
              <a:schemeClr val="accent1"/>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l">
                <a:spcBef>
                  <a:spcPts val="0"/>
                </a:spcBef>
                <a:spcAft>
                  <a:spcPts val="0"/>
                </a:spcAft>
                <a:buNone/>
              </a:pPr>
              <a:r>
                <a:rPr lang="en-US" sz="1700">
                  <a:solidFill>
                    <a:srgbClr val="FFFFFF"/>
                  </a:solidFill>
                  <a:latin typeface="Calibri"/>
                  <a:ea typeface="Calibri"/>
                  <a:cs typeface="Calibri"/>
                  <a:sym typeface="Calibri"/>
                </a:rPr>
                <a:t>Clear Button</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67"/>
                                        </p:tgtEl>
                                        <p:attrNameLst>
                                          <p:attrName>style.visibility</p:attrName>
                                        </p:attrNameLst>
                                      </p:cBhvr>
                                      <p:to>
                                        <p:strVal val="visible"/>
                                      </p:to>
                                    </p:set>
                                    <p:animEffect filter="fade" transition="in">
                                      <p:cBhvr>
                                        <p:cTn dur="500"/>
                                        <p:tgtEl>
                                          <p:spTgt spid="1167"/>
                                        </p:tgtEl>
                                      </p:cBhvr>
                                    </p:animEffect>
                                  </p:childTnLst>
                                </p:cTn>
                              </p:par>
                            </p:childTnLst>
                          </p:cTn>
                        </p:par>
                        <p:par>
                          <p:cTn fill="hold">
                            <p:stCondLst>
                              <p:cond delay="500"/>
                            </p:stCondLst>
                            <p:childTnLst>
                              <p:par>
                                <p:cTn fill="hold" nodeType="afterEffect" presetClass="entr" presetID="10" presetSubtype="0">
                                  <p:stCondLst>
                                    <p:cond delay="1000"/>
                                  </p:stCondLst>
                                  <p:childTnLst>
                                    <p:set>
                                      <p:cBhvr>
                                        <p:cTn dur="1" fill="hold">
                                          <p:stCondLst>
                                            <p:cond delay="0"/>
                                          </p:stCondLst>
                                        </p:cTn>
                                        <p:tgtEl>
                                          <p:spTgt spid="1154"/>
                                        </p:tgtEl>
                                        <p:attrNameLst>
                                          <p:attrName>style.visibility</p:attrName>
                                        </p:attrNameLst>
                                      </p:cBhvr>
                                      <p:to>
                                        <p:strVal val="visible"/>
                                      </p:to>
                                    </p:set>
                                    <p:animEffect filter="fade" transition="in">
                                      <p:cBhvr>
                                        <p:cTn dur="500"/>
                                        <p:tgtEl>
                                          <p:spTgt spid="1154"/>
                                        </p:tgtEl>
                                      </p:cBhvr>
                                    </p:animEffect>
                                  </p:childTnLst>
                                </p:cTn>
                              </p:par>
                            </p:childTnLst>
                          </p:cTn>
                        </p:par>
                        <p:par>
                          <p:cTn fill="hold">
                            <p:stCondLst>
                              <p:cond delay="1000"/>
                            </p:stCondLst>
                            <p:childTnLst>
                              <p:par>
                                <p:cTn fill="hold" nodeType="afterEffect" presetClass="entr" presetID="10" presetSubtype="0">
                                  <p:stCondLst>
                                    <p:cond delay="1000"/>
                                  </p:stCondLst>
                                  <p:childTnLst>
                                    <p:set>
                                      <p:cBhvr>
                                        <p:cTn dur="1" fill="hold">
                                          <p:stCondLst>
                                            <p:cond delay="0"/>
                                          </p:stCondLst>
                                        </p:cTn>
                                        <p:tgtEl>
                                          <p:spTgt spid="1150"/>
                                        </p:tgtEl>
                                        <p:attrNameLst>
                                          <p:attrName>style.visibility</p:attrName>
                                        </p:attrNameLst>
                                      </p:cBhvr>
                                      <p:to>
                                        <p:strVal val="visible"/>
                                      </p:to>
                                    </p:set>
                                    <p:animEffect filter="fade" transition="in">
                                      <p:cBhvr>
                                        <p:cTn dur="500"/>
                                        <p:tgtEl>
                                          <p:spTgt spid="1150"/>
                                        </p:tgtEl>
                                      </p:cBhvr>
                                    </p:animEffect>
                                  </p:childTnLst>
                                </p:cTn>
                              </p:par>
                            </p:childTnLst>
                          </p:cTn>
                        </p:par>
                        <p:par>
                          <p:cTn fill="hold">
                            <p:stCondLst>
                              <p:cond delay="1500"/>
                            </p:stCondLst>
                            <p:childTnLst>
                              <p:par>
                                <p:cTn fill="hold" nodeType="afterEffect" presetClass="entr" presetID="10" presetSubtype="0">
                                  <p:stCondLst>
                                    <p:cond delay="1000"/>
                                  </p:stCondLst>
                                  <p:childTnLst>
                                    <p:set>
                                      <p:cBhvr>
                                        <p:cTn dur="1" fill="hold">
                                          <p:stCondLst>
                                            <p:cond delay="0"/>
                                          </p:stCondLst>
                                        </p:cTn>
                                        <p:tgtEl>
                                          <p:spTgt spid="1158"/>
                                        </p:tgtEl>
                                        <p:attrNameLst>
                                          <p:attrName>style.visibility</p:attrName>
                                        </p:attrNameLst>
                                      </p:cBhvr>
                                      <p:to>
                                        <p:strVal val="visible"/>
                                      </p:to>
                                    </p:set>
                                    <p:animEffect filter="fade" transition="in">
                                      <p:cBhvr>
                                        <p:cTn dur="500"/>
                                        <p:tgtEl>
                                          <p:spTgt spid="1158"/>
                                        </p:tgtEl>
                                      </p:cBhvr>
                                    </p:animEffect>
                                  </p:childTnLst>
                                </p:cTn>
                              </p:par>
                            </p:childTnLst>
                          </p:cTn>
                        </p:par>
                        <p:par>
                          <p:cTn fill="hold">
                            <p:stCondLst>
                              <p:cond delay="2000"/>
                            </p:stCondLst>
                            <p:childTnLst>
                              <p:par>
                                <p:cTn fill="hold" nodeType="afterEffect" presetClass="entr" presetID="10" presetSubtype="0">
                                  <p:stCondLst>
                                    <p:cond delay="1000"/>
                                  </p:stCondLst>
                                  <p:childTnLst>
                                    <p:set>
                                      <p:cBhvr>
                                        <p:cTn dur="1" fill="hold">
                                          <p:stCondLst>
                                            <p:cond delay="0"/>
                                          </p:stCondLst>
                                        </p:cTn>
                                        <p:tgtEl>
                                          <p:spTgt spid="1173"/>
                                        </p:tgtEl>
                                        <p:attrNameLst>
                                          <p:attrName>style.visibility</p:attrName>
                                        </p:attrNameLst>
                                      </p:cBhvr>
                                      <p:to>
                                        <p:strVal val="visible"/>
                                      </p:to>
                                    </p:set>
                                    <p:animEffect filter="fade" transition="in">
                                      <p:cBhvr>
                                        <p:cTn dur="500"/>
                                        <p:tgtEl>
                                          <p:spTgt spid="1173"/>
                                        </p:tgtEl>
                                      </p:cBhvr>
                                    </p:animEffect>
                                  </p:childTnLst>
                                </p:cTn>
                              </p:par>
                            </p:childTnLst>
                          </p:cTn>
                        </p:par>
                        <p:par>
                          <p:cTn fill="hold">
                            <p:stCondLst>
                              <p:cond delay="2500"/>
                            </p:stCondLst>
                            <p:childTnLst>
                              <p:par>
                                <p:cTn fill="hold" nodeType="afterEffect" presetClass="entr" presetID="10" presetSubtype="0">
                                  <p:stCondLst>
                                    <p:cond delay="1000"/>
                                  </p:stCondLst>
                                  <p:childTnLst>
                                    <p:set>
                                      <p:cBhvr>
                                        <p:cTn dur="1" fill="hold">
                                          <p:stCondLst>
                                            <p:cond delay="0"/>
                                          </p:stCondLst>
                                        </p:cTn>
                                        <p:tgtEl>
                                          <p:spTgt spid="1164"/>
                                        </p:tgtEl>
                                        <p:attrNameLst>
                                          <p:attrName>style.visibility</p:attrName>
                                        </p:attrNameLst>
                                      </p:cBhvr>
                                      <p:to>
                                        <p:strVal val="visible"/>
                                      </p:to>
                                    </p:set>
                                    <p:animEffect filter="fade" transition="in">
                                      <p:cBhvr>
                                        <p:cTn dur="500"/>
                                        <p:tgtEl>
                                          <p:spTgt spid="1164"/>
                                        </p:tgtEl>
                                      </p:cBhvr>
                                    </p:animEffect>
                                  </p:childTnLst>
                                </p:cTn>
                              </p:par>
                            </p:childTnLst>
                          </p:cTn>
                        </p:par>
                        <p:par>
                          <p:cTn fill="hold">
                            <p:stCondLst>
                              <p:cond delay="3000"/>
                            </p:stCondLst>
                            <p:childTnLst>
                              <p:par>
                                <p:cTn fill="hold" nodeType="afterEffect" presetClass="entr" presetID="10" presetSubtype="0">
                                  <p:stCondLst>
                                    <p:cond delay="1000"/>
                                  </p:stCondLst>
                                  <p:childTnLst>
                                    <p:set>
                                      <p:cBhvr>
                                        <p:cTn dur="1" fill="hold">
                                          <p:stCondLst>
                                            <p:cond delay="0"/>
                                          </p:stCondLst>
                                        </p:cTn>
                                        <p:tgtEl>
                                          <p:spTgt spid="1161"/>
                                        </p:tgtEl>
                                        <p:attrNameLst>
                                          <p:attrName>style.visibility</p:attrName>
                                        </p:attrNameLst>
                                      </p:cBhvr>
                                      <p:to>
                                        <p:strVal val="visible"/>
                                      </p:to>
                                    </p:set>
                                    <p:animEffect filter="fade" transition="in">
                                      <p:cBhvr>
                                        <p:cTn dur="500"/>
                                        <p:tgtEl>
                                          <p:spTgt spid="1161"/>
                                        </p:tgtEl>
                                      </p:cBhvr>
                                    </p:animEffect>
                                  </p:childTnLst>
                                </p:cTn>
                              </p:par>
                            </p:childTnLst>
                          </p:cTn>
                        </p:par>
                        <p:par>
                          <p:cTn fill="hold">
                            <p:stCondLst>
                              <p:cond delay="3500"/>
                            </p:stCondLst>
                            <p:childTnLst>
                              <p:par>
                                <p:cTn fill="hold" nodeType="afterEffect" presetClass="entr" presetID="10" presetSubtype="0">
                                  <p:stCondLst>
                                    <p:cond delay="1000"/>
                                  </p:stCondLst>
                                  <p:childTnLst>
                                    <p:set>
                                      <p:cBhvr>
                                        <p:cTn dur="1" fill="hold">
                                          <p:stCondLst>
                                            <p:cond delay="0"/>
                                          </p:stCondLst>
                                        </p:cTn>
                                        <p:tgtEl>
                                          <p:spTgt spid="1170"/>
                                        </p:tgtEl>
                                        <p:attrNameLst>
                                          <p:attrName>style.visibility</p:attrName>
                                        </p:attrNameLst>
                                      </p:cBhvr>
                                      <p:to>
                                        <p:strVal val="visible"/>
                                      </p:to>
                                    </p:set>
                                    <p:animEffect filter="fade" transition="in">
                                      <p:cBhvr>
                                        <p:cTn dur="500"/>
                                        <p:tgtEl>
                                          <p:spTgt spid="11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9" name="Shape 1179"/>
        <p:cNvGrpSpPr/>
        <p:nvPr/>
      </p:nvGrpSpPr>
      <p:grpSpPr>
        <a:xfrm>
          <a:off x="0" y="0"/>
          <a:ext cx="0" cy="0"/>
          <a:chOff x="0" y="0"/>
          <a:chExt cx="0" cy="0"/>
        </a:xfrm>
      </p:grpSpPr>
      <p:pic>
        <p:nvPicPr>
          <p:cNvPr descr="E:\MOHIT\IMG_1377.JPG" id="1180" name="Google Shape;1180;p64"/>
          <p:cNvPicPr preferRelativeResize="0"/>
          <p:nvPr/>
        </p:nvPicPr>
        <p:blipFill rotWithShape="1">
          <a:blip r:embed="rId3">
            <a:alphaModFix/>
          </a:blip>
          <a:srcRect b="0" l="0" r="0" t="0"/>
          <a:stretch/>
        </p:blipFill>
        <p:spPr>
          <a:xfrm>
            <a:off x="2299418" y="2181049"/>
            <a:ext cx="4745728" cy="3423650"/>
          </a:xfrm>
          <a:prstGeom prst="rect">
            <a:avLst/>
          </a:prstGeom>
          <a:noFill/>
          <a:ln>
            <a:noFill/>
          </a:ln>
        </p:spPr>
      </p:pic>
      <p:cxnSp>
        <p:nvCxnSpPr>
          <p:cNvPr id="1181" name="Google Shape;1181;p64"/>
          <p:cNvCxnSpPr/>
          <p:nvPr/>
        </p:nvCxnSpPr>
        <p:spPr>
          <a:xfrm>
            <a:off x="5899676" y="4190915"/>
            <a:ext cx="1980211" cy="0"/>
          </a:xfrm>
          <a:prstGeom prst="straightConnector1">
            <a:avLst/>
          </a:prstGeom>
          <a:noFill/>
          <a:ln>
            <a:noFill/>
          </a:ln>
        </p:spPr>
      </p:cxnSp>
      <p:cxnSp>
        <p:nvCxnSpPr>
          <p:cNvPr id="1182" name="Google Shape;1182;p64"/>
          <p:cNvCxnSpPr/>
          <p:nvPr/>
        </p:nvCxnSpPr>
        <p:spPr>
          <a:xfrm>
            <a:off x="4299406" y="5257749"/>
            <a:ext cx="3580481" cy="0"/>
          </a:xfrm>
          <a:prstGeom prst="straightConnector1">
            <a:avLst/>
          </a:prstGeom>
          <a:noFill/>
          <a:ln>
            <a:noFill/>
          </a:ln>
        </p:spPr>
      </p:cxnSp>
      <p:cxnSp>
        <p:nvCxnSpPr>
          <p:cNvPr id="1183" name="Google Shape;1183;p64"/>
          <p:cNvCxnSpPr/>
          <p:nvPr/>
        </p:nvCxnSpPr>
        <p:spPr>
          <a:xfrm>
            <a:off x="6401084" y="3353343"/>
            <a:ext cx="1447729" cy="0"/>
          </a:xfrm>
          <a:prstGeom prst="straightConnector1">
            <a:avLst/>
          </a:prstGeom>
          <a:noFill/>
          <a:ln>
            <a:noFill/>
          </a:ln>
        </p:spPr>
      </p:cxnSp>
      <p:cxnSp>
        <p:nvCxnSpPr>
          <p:cNvPr id="1184" name="Google Shape;1184;p64"/>
          <p:cNvCxnSpPr/>
          <p:nvPr/>
        </p:nvCxnSpPr>
        <p:spPr>
          <a:xfrm>
            <a:off x="6401084" y="3733919"/>
            <a:ext cx="1447729" cy="0"/>
          </a:xfrm>
          <a:prstGeom prst="straightConnector1">
            <a:avLst/>
          </a:prstGeom>
          <a:noFill/>
          <a:ln>
            <a:noFill/>
          </a:ln>
        </p:spPr>
      </p:cxnSp>
      <p:cxnSp>
        <p:nvCxnSpPr>
          <p:cNvPr id="1185" name="Google Shape;1185;p64"/>
          <p:cNvCxnSpPr/>
          <p:nvPr/>
        </p:nvCxnSpPr>
        <p:spPr>
          <a:xfrm>
            <a:off x="4190647" y="1676673"/>
            <a:ext cx="0" cy="1370988"/>
          </a:xfrm>
          <a:prstGeom prst="straightConnector1">
            <a:avLst/>
          </a:prstGeom>
          <a:noFill/>
          <a:ln>
            <a:noFill/>
          </a:ln>
        </p:spPr>
      </p:cxnSp>
      <p:cxnSp>
        <p:nvCxnSpPr>
          <p:cNvPr id="1186" name="Google Shape;1186;p64"/>
          <p:cNvCxnSpPr/>
          <p:nvPr/>
        </p:nvCxnSpPr>
        <p:spPr>
          <a:xfrm>
            <a:off x="1981625" y="2590664"/>
            <a:ext cx="913835" cy="0"/>
          </a:xfrm>
          <a:prstGeom prst="straightConnector1">
            <a:avLst/>
          </a:prstGeom>
          <a:noFill/>
          <a:ln>
            <a:noFill/>
          </a:ln>
        </p:spPr>
      </p:cxnSp>
      <p:sp>
        <p:nvSpPr>
          <p:cNvPr id="1187" name="Google Shape;1187;p64"/>
          <p:cNvSpPr/>
          <p:nvPr/>
        </p:nvSpPr>
        <p:spPr>
          <a:xfrm>
            <a:off x="3919463" y="4"/>
            <a:ext cx="3735474" cy="485019"/>
          </a:xfrm>
          <a:prstGeom prst="rect">
            <a:avLst/>
          </a:prstGeom>
          <a:noFill/>
          <a:ln>
            <a:noFill/>
          </a:ln>
        </p:spPr>
        <p:txBody>
          <a:bodyPr anchorCtr="0" anchor="t" bIns="42025" lIns="84075" spcFirstLastPara="1" rIns="84075" wrap="square" tIns="42025">
            <a:spAutoFit/>
          </a:bodyPr>
          <a:lstStyle/>
          <a:p>
            <a:pPr indent="0" lvl="0" marL="0" marR="0" rtl="0" algn="l">
              <a:spcBef>
                <a:spcPts val="0"/>
              </a:spcBef>
              <a:spcAft>
                <a:spcPts val="0"/>
              </a:spcAft>
              <a:buNone/>
            </a:pPr>
            <a:r>
              <a:rPr lang="en-US" sz="2600">
                <a:solidFill>
                  <a:srgbClr val="000000"/>
                </a:solidFill>
                <a:latin typeface="Calibri"/>
                <a:ea typeface="Calibri"/>
                <a:cs typeface="Calibri"/>
                <a:sym typeface="Calibri"/>
              </a:rPr>
              <a:t>EVM – Ballot Unit - Details</a:t>
            </a:r>
            <a:endParaRPr/>
          </a:p>
        </p:txBody>
      </p:sp>
      <p:grpSp>
        <p:nvGrpSpPr>
          <p:cNvPr id="1188" name="Google Shape;1188;p64"/>
          <p:cNvGrpSpPr/>
          <p:nvPr/>
        </p:nvGrpSpPr>
        <p:grpSpPr>
          <a:xfrm>
            <a:off x="5892614" y="2914688"/>
            <a:ext cx="4474543" cy="440184"/>
            <a:chOff x="3072" y="2064"/>
            <a:chExt cx="3072" cy="288"/>
          </a:xfrm>
        </p:grpSpPr>
        <p:sp>
          <p:nvSpPr>
            <p:cNvPr id="1189" name="Google Shape;1189;p64"/>
            <p:cNvSpPr/>
            <p:nvPr/>
          </p:nvSpPr>
          <p:spPr>
            <a:xfrm>
              <a:off x="4416" y="2064"/>
              <a:ext cx="1728" cy="288"/>
            </a:xfrm>
            <a:prstGeom prst="roundRect">
              <a:avLst>
                <a:gd fmla="val 16667" name="adj"/>
              </a:avLst>
            </a:prstGeom>
            <a:solidFill>
              <a:schemeClr val="accen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FFFFFF"/>
                  </a:solidFill>
                  <a:latin typeface="Calibri"/>
                  <a:ea typeface="Calibri"/>
                  <a:cs typeface="Calibri"/>
                  <a:sym typeface="Calibri"/>
                </a:rPr>
                <a:t>Thumb Wheel Window</a:t>
              </a:r>
              <a:endParaRPr sz="1700">
                <a:solidFill>
                  <a:srgbClr val="FFFFFF"/>
                </a:solidFill>
                <a:latin typeface="Calibri"/>
                <a:ea typeface="Calibri"/>
                <a:cs typeface="Calibri"/>
                <a:sym typeface="Calibri"/>
              </a:endParaRPr>
            </a:p>
          </p:txBody>
        </p:sp>
        <p:cxnSp>
          <p:nvCxnSpPr>
            <p:cNvPr id="1190" name="Google Shape;1190;p64"/>
            <p:cNvCxnSpPr/>
            <p:nvPr/>
          </p:nvCxnSpPr>
          <p:spPr>
            <a:xfrm flipH="1">
              <a:off x="3072" y="2208"/>
              <a:ext cx="1344" cy="48"/>
            </a:xfrm>
            <a:prstGeom prst="straightConnector1">
              <a:avLst/>
            </a:prstGeom>
            <a:noFill/>
            <a:ln cap="flat" cmpd="sng" w="57150">
              <a:solidFill>
                <a:srgbClr val="FF0000"/>
              </a:solidFill>
              <a:prstDash val="solid"/>
              <a:round/>
              <a:headEnd len="sm" w="sm" type="none"/>
              <a:tailEnd len="med" w="med" type="triangle"/>
            </a:ln>
          </p:spPr>
        </p:cxnSp>
      </p:grpSp>
      <p:grpSp>
        <p:nvGrpSpPr>
          <p:cNvPr id="1191" name="Google Shape;1191;p64"/>
          <p:cNvGrpSpPr/>
          <p:nvPr/>
        </p:nvGrpSpPr>
        <p:grpSpPr>
          <a:xfrm>
            <a:off x="3151108" y="1027099"/>
            <a:ext cx="2745742" cy="2161179"/>
            <a:chOff x="1272" y="888"/>
            <a:chExt cx="1944" cy="1414"/>
          </a:xfrm>
        </p:grpSpPr>
        <p:sp>
          <p:nvSpPr>
            <p:cNvPr id="1192" name="Google Shape;1192;p64"/>
            <p:cNvSpPr/>
            <p:nvPr/>
          </p:nvSpPr>
          <p:spPr>
            <a:xfrm>
              <a:off x="1272" y="888"/>
              <a:ext cx="1944" cy="288"/>
            </a:xfrm>
            <a:prstGeom prst="roundRect">
              <a:avLst>
                <a:gd fmla="val 16667" name="adj"/>
              </a:avLst>
            </a:prstGeom>
            <a:solidFill>
              <a:schemeClr val="accen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FFFFFF"/>
                  </a:solidFill>
                  <a:latin typeface="Calibri"/>
                  <a:ea typeface="Calibri"/>
                  <a:cs typeface="Calibri"/>
                  <a:sym typeface="Calibri"/>
                </a:rPr>
                <a:t>Ready Lamp (Green)</a:t>
              </a:r>
              <a:endParaRPr sz="1700">
                <a:solidFill>
                  <a:srgbClr val="FFFFFF"/>
                </a:solidFill>
                <a:latin typeface="Calibri"/>
                <a:ea typeface="Calibri"/>
                <a:cs typeface="Calibri"/>
                <a:sym typeface="Calibri"/>
              </a:endParaRPr>
            </a:p>
          </p:txBody>
        </p:sp>
        <p:cxnSp>
          <p:nvCxnSpPr>
            <p:cNvPr id="1193" name="Google Shape;1193;p64"/>
            <p:cNvCxnSpPr/>
            <p:nvPr/>
          </p:nvCxnSpPr>
          <p:spPr>
            <a:xfrm flipH="1">
              <a:off x="1869" y="1163"/>
              <a:ext cx="48" cy="1139"/>
            </a:xfrm>
            <a:prstGeom prst="straightConnector1">
              <a:avLst/>
            </a:prstGeom>
            <a:noFill/>
            <a:ln cap="flat" cmpd="sng" w="57150">
              <a:solidFill>
                <a:srgbClr val="FF0000"/>
              </a:solidFill>
              <a:prstDash val="solid"/>
              <a:round/>
              <a:headEnd len="sm" w="sm" type="none"/>
              <a:tailEnd len="med" w="med" type="triangle"/>
            </a:ln>
          </p:spPr>
        </p:cxnSp>
      </p:grpSp>
      <p:grpSp>
        <p:nvGrpSpPr>
          <p:cNvPr id="1194" name="Google Shape;1194;p64"/>
          <p:cNvGrpSpPr/>
          <p:nvPr/>
        </p:nvGrpSpPr>
        <p:grpSpPr>
          <a:xfrm>
            <a:off x="5757021" y="3648328"/>
            <a:ext cx="4474543" cy="440184"/>
            <a:chOff x="2976" y="2592"/>
            <a:chExt cx="3168" cy="288"/>
          </a:xfrm>
        </p:grpSpPr>
        <p:sp>
          <p:nvSpPr>
            <p:cNvPr id="1195" name="Google Shape;1195;p64"/>
            <p:cNvSpPr/>
            <p:nvPr/>
          </p:nvSpPr>
          <p:spPr>
            <a:xfrm>
              <a:off x="4416" y="2592"/>
              <a:ext cx="1728" cy="288"/>
            </a:xfrm>
            <a:prstGeom prst="roundRect">
              <a:avLst>
                <a:gd fmla="val 16667" name="adj"/>
              </a:avLst>
            </a:prstGeom>
            <a:solidFill>
              <a:schemeClr val="accen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FFFFFF"/>
                  </a:solidFill>
                  <a:latin typeface="Calibri"/>
                  <a:ea typeface="Calibri"/>
                  <a:cs typeface="Calibri"/>
                  <a:sym typeface="Calibri"/>
                </a:rPr>
                <a:t>Candidate’s Button</a:t>
              </a:r>
              <a:endParaRPr sz="1700">
                <a:solidFill>
                  <a:srgbClr val="FFFFFF"/>
                </a:solidFill>
                <a:latin typeface="Calibri"/>
                <a:ea typeface="Calibri"/>
                <a:cs typeface="Calibri"/>
                <a:sym typeface="Calibri"/>
              </a:endParaRPr>
            </a:p>
          </p:txBody>
        </p:sp>
        <p:cxnSp>
          <p:nvCxnSpPr>
            <p:cNvPr id="1196" name="Google Shape;1196;p64"/>
            <p:cNvCxnSpPr/>
            <p:nvPr/>
          </p:nvCxnSpPr>
          <p:spPr>
            <a:xfrm rot="10800000">
              <a:off x="2976" y="2640"/>
              <a:ext cx="1440" cy="96"/>
            </a:xfrm>
            <a:prstGeom prst="straightConnector1">
              <a:avLst/>
            </a:prstGeom>
            <a:noFill/>
            <a:ln cap="flat" cmpd="sng" w="57150">
              <a:solidFill>
                <a:srgbClr val="FF0000"/>
              </a:solidFill>
              <a:prstDash val="solid"/>
              <a:round/>
              <a:headEnd len="sm" w="sm" type="none"/>
              <a:tailEnd len="med" w="med" type="triangle"/>
            </a:ln>
          </p:spPr>
        </p:cxnSp>
      </p:grpSp>
      <p:grpSp>
        <p:nvGrpSpPr>
          <p:cNvPr id="1197" name="Google Shape;1197;p64"/>
          <p:cNvGrpSpPr/>
          <p:nvPr/>
        </p:nvGrpSpPr>
        <p:grpSpPr>
          <a:xfrm>
            <a:off x="5282449" y="4401836"/>
            <a:ext cx="4919455" cy="440184"/>
            <a:chOff x="2661" y="2880"/>
            <a:chExt cx="3483" cy="288"/>
          </a:xfrm>
        </p:grpSpPr>
        <p:sp>
          <p:nvSpPr>
            <p:cNvPr id="1198" name="Google Shape;1198;p64"/>
            <p:cNvSpPr/>
            <p:nvPr/>
          </p:nvSpPr>
          <p:spPr>
            <a:xfrm>
              <a:off x="4416" y="2880"/>
              <a:ext cx="1728" cy="288"/>
            </a:xfrm>
            <a:prstGeom prst="roundRect">
              <a:avLst>
                <a:gd fmla="val 16667" name="adj"/>
              </a:avLst>
            </a:prstGeom>
            <a:solidFill>
              <a:schemeClr val="accen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FFFFFF"/>
                  </a:solidFill>
                  <a:latin typeface="Calibri"/>
                  <a:ea typeface="Calibri"/>
                  <a:cs typeface="Calibri"/>
                  <a:sym typeface="Calibri"/>
                </a:rPr>
                <a:t>Candidate’s Lamp</a:t>
              </a:r>
              <a:endParaRPr sz="1700">
                <a:solidFill>
                  <a:srgbClr val="FFFFFF"/>
                </a:solidFill>
                <a:latin typeface="Calibri"/>
                <a:ea typeface="Calibri"/>
                <a:cs typeface="Calibri"/>
                <a:sym typeface="Calibri"/>
              </a:endParaRPr>
            </a:p>
          </p:txBody>
        </p:sp>
        <p:cxnSp>
          <p:nvCxnSpPr>
            <p:cNvPr id="1199" name="Google Shape;1199;p64"/>
            <p:cNvCxnSpPr/>
            <p:nvPr/>
          </p:nvCxnSpPr>
          <p:spPr>
            <a:xfrm rot="10800000">
              <a:off x="2661" y="2947"/>
              <a:ext cx="1755" cy="29"/>
            </a:xfrm>
            <a:prstGeom prst="straightConnector1">
              <a:avLst/>
            </a:prstGeom>
            <a:noFill/>
            <a:ln cap="flat" cmpd="sng" w="57150">
              <a:solidFill>
                <a:srgbClr val="FF0000"/>
              </a:solidFill>
              <a:prstDash val="solid"/>
              <a:round/>
              <a:headEnd len="sm" w="sm" type="none"/>
              <a:tailEnd len="med" w="med" type="triangle"/>
            </a:ln>
          </p:spPr>
        </p:cxnSp>
      </p:grpSp>
      <p:grpSp>
        <p:nvGrpSpPr>
          <p:cNvPr id="1200" name="Google Shape;1200;p64"/>
          <p:cNvGrpSpPr/>
          <p:nvPr/>
        </p:nvGrpSpPr>
        <p:grpSpPr>
          <a:xfrm>
            <a:off x="4875673" y="5135475"/>
            <a:ext cx="5326231" cy="440184"/>
            <a:chOff x="2373" y="3360"/>
            <a:chExt cx="3771" cy="288"/>
          </a:xfrm>
        </p:grpSpPr>
        <p:sp>
          <p:nvSpPr>
            <p:cNvPr id="1201" name="Google Shape;1201;p64"/>
            <p:cNvSpPr/>
            <p:nvPr/>
          </p:nvSpPr>
          <p:spPr>
            <a:xfrm>
              <a:off x="4416" y="3360"/>
              <a:ext cx="1728" cy="288"/>
            </a:xfrm>
            <a:prstGeom prst="roundRect">
              <a:avLst>
                <a:gd fmla="val 16667" name="adj"/>
              </a:avLst>
            </a:prstGeom>
            <a:solidFill>
              <a:schemeClr val="accen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FFFFFF"/>
                  </a:solidFill>
                  <a:latin typeface="Calibri"/>
                  <a:ea typeface="Calibri"/>
                  <a:cs typeface="Calibri"/>
                  <a:sym typeface="Calibri"/>
                </a:rPr>
                <a:t>Ballot Paper Screen</a:t>
              </a:r>
              <a:endParaRPr sz="1700">
                <a:solidFill>
                  <a:srgbClr val="FFFFFF"/>
                </a:solidFill>
                <a:latin typeface="Calibri"/>
                <a:ea typeface="Calibri"/>
                <a:cs typeface="Calibri"/>
                <a:sym typeface="Calibri"/>
              </a:endParaRPr>
            </a:p>
          </p:txBody>
        </p:sp>
        <p:cxnSp>
          <p:nvCxnSpPr>
            <p:cNvPr id="1202" name="Google Shape;1202;p64"/>
            <p:cNvCxnSpPr/>
            <p:nvPr/>
          </p:nvCxnSpPr>
          <p:spPr>
            <a:xfrm rot="10800000">
              <a:off x="2373" y="3475"/>
              <a:ext cx="2043" cy="29"/>
            </a:xfrm>
            <a:prstGeom prst="straightConnector1">
              <a:avLst/>
            </a:prstGeom>
            <a:noFill/>
            <a:ln cap="flat" cmpd="sng" w="57150">
              <a:solidFill>
                <a:srgbClr val="FF0000"/>
              </a:solidFill>
              <a:prstDash val="solid"/>
              <a:round/>
              <a:headEnd len="sm" w="sm" type="none"/>
              <a:tailEnd len="med" w="med" type="triangle"/>
            </a:ln>
          </p:spPr>
        </p:cxnSp>
      </p:grpSp>
      <p:grpSp>
        <p:nvGrpSpPr>
          <p:cNvPr id="1203" name="Google Shape;1203;p64"/>
          <p:cNvGrpSpPr/>
          <p:nvPr/>
        </p:nvGrpSpPr>
        <p:grpSpPr>
          <a:xfrm>
            <a:off x="1795184" y="2694597"/>
            <a:ext cx="3593194" cy="3467974"/>
            <a:chOff x="192" y="1763"/>
            <a:chExt cx="2544" cy="2269"/>
          </a:xfrm>
        </p:grpSpPr>
        <p:sp>
          <p:nvSpPr>
            <p:cNvPr id="1204" name="Google Shape;1204;p64"/>
            <p:cNvSpPr/>
            <p:nvPr/>
          </p:nvSpPr>
          <p:spPr>
            <a:xfrm>
              <a:off x="192" y="3744"/>
              <a:ext cx="2544" cy="288"/>
            </a:xfrm>
            <a:prstGeom prst="roundRect">
              <a:avLst>
                <a:gd fmla="val 16667" name="adj"/>
              </a:avLst>
            </a:prstGeom>
            <a:solidFill>
              <a:schemeClr val="accen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FFFFFF"/>
                  </a:solidFill>
                  <a:latin typeface="Calibri"/>
                  <a:ea typeface="Calibri"/>
                  <a:cs typeface="Calibri"/>
                  <a:sym typeface="Calibri"/>
                </a:rPr>
                <a:t>Interconnecting Cable</a:t>
              </a:r>
              <a:endParaRPr/>
            </a:p>
          </p:txBody>
        </p:sp>
        <p:cxnSp>
          <p:nvCxnSpPr>
            <p:cNvPr id="1205" name="Google Shape;1205;p64"/>
            <p:cNvCxnSpPr/>
            <p:nvPr/>
          </p:nvCxnSpPr>
          <p:spPr>
            <a:xfrm rot="10800000">
              <a:off x="1365" y="1763"/>
              <a:ext cx="48" cy="1968"/>
            </a:xfrm>
            <a:prstGeom prst="straightConnector1">
              <a:avLst/>
            </a:prstGeom>
            <a:noFill/>
            <a:ln cap="flat" cmpd="sng" w="57150">
              <a:solidFill>
                <a:srgbClr val="FF0000"/>
              </a:solidFill>
              <a:prstDash val="solid"/>
              <a:round/>
              <a:headEnd len="sm" w="sm" type="none"/>
              <a:tailEnd len="med" w="med" type="triangle"/>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91"/>
                                        </p:tgtEl>
                                        <p:attrNameLst>
                                          <p:attrName>style.visibility</p:attrName>
                                        </p:attrNameLst>
                                      </p:cBhvr>
                                      <p:to>
                                        <p:strVal val="visible"/>
                                      </p:to>
                                    </p:set>
                                    <p:animEffect filter="fade" transition="in">
                                      <p:cBhvr>
                                        <p:cTn dur="500"/>
                                        <p:tgtEl>
                                          <p:spTgt spid="1191"/>
                                        </p:tgtEl>
                                      </p:cBhvr>
                                    </p:animEffect>
                                  </p:childTnLst>
                                </p:cTn>
                              </p:par>
                            </p:childTnLst>
                          </p:cTn>
                        </p:par>
                        <p:par>
                          <p:cTn fill="hold">
                            <p:stCondLst>
                              <p:cond delay="500"/>
                            </p:stCondLst>
                            <p:childTnLst>
                              <p:par>
                                <p:cTn fill="hold" nodeType="afterEffect" presetClass="entr" presetID="10" presetSubtype="0">
                                  <p:stCondLst>
                                    <p:cond delay="1000"/>
                                  </p:stCondLst>
                                  <p:childTnLst>
                                    <p:set>
                                      <p:cBhvr>
                                        <p:cTn dur="1" fill="hold">
                                          <p:stCondLst>
                                            <p:cond delay="0"/>
                                          </p:stCondLst>
                                        </p:cTn>
                                        <p:tgtEl>
                                          <p:spTgt spid="1203"/>
                                        </p:tgtEl>
                                        <p:attrNameLst>
                                          <p:attrName>style.visibility</p:attrName>
                                        </p:attrNameLst>
                                      </p:cBhvr>
                                      <p:to>
                                        <p:strVal val="visible"/>
                                      </p:to>
                                    </p:set>
                                    <p:animEffect filter="fade" transition="in">
                                      <p:cBhvr>
                                        <p:cTn dur="500"/>
                                        <p:tgtEl>
                                          <p:spTgt spid="1203"/>
                                        </p:tgtEl>
                                      </p:cBhvr>
                                    </p:animEffect>
                                  </p:childTnLst>
                                </p:cTn>
                              </p:par>
                            </p:childTnLst>
                          </p:cTn>
                        </p:par>
                        <p:par>
                          <p:cTn fill="hold">
                            <p:stCondLst>
                              <p:cond delay="1000"/>
                            </p:stCondLst>
                            <p:childTnLst>
                              <p:par>
                                <p:cTn fill="hold" nodeType="afterEffect" presetClass="entr" presetID="10" presetSubtype="0">
                                  <p:stCondLst>
                                    <p:cond delay="1000"/>
                                  </p:stCondLst>
                                  <p:childTnLst>
                                    <p:set>
                                      <p:cBhvr>
                                        <p:cTn dur="1" fill="hold">
                                          <p:stCondLst>
                                            <p:cond delay="0"/>
                                          </p:stCondLst>
                                        </p:cTn>
                                        <p:tgtEl>
                                          <p:spTgt spid="1188"/>
                                        </p:tgtEl>
                                        <p:attrNameLst>
                                          <p:attrName>style.visibility</p:attrName>
                                        </p:attrNameLst>
                                      </p:cBhvr>
                                      <p:to>
                                        <p:strVal val="visible"/>
                                      </p:to>
                                    </p:set>
                                    <p:animEffect filter="fade" transition="in">
                                      <p:cBhvr>
                                        <p:cTn dur="500"/>
                                        <p:tgtEl>
                                          <p:spTgt spid="1188"/>
                                        </p:tgtEl>
                                      </p:cBhvr>
                                    </p:animEffect>
                                  </p:childTnLst>
                                </p:cTn>
                              </p:par>
                            </p:childTnLst>
                          </p:cTn>
                        </p:par>
                        <p:par>
                          <p:cTn fill="hold">
                            <p:stCondLst>
                              <p:cond delay="1500"/>
                            </p:stCondLst>
                            <p:childTnLst>
                              <p:par>
                                <p:cTn fill="hold" nodeType="afterEffect" presetClass="entr" presetID="10" presetSubtype="0">
                                  <p:stCondLst>
                                    <p:cond delay="1000"/>
                                  </p:stCondLst>
                                  <p:childTnLst>
                                    <p:set>
                                      <p:cBhvr>
                                        <p:cTn dur="1" fill="hold">
                                          <p:stCondLst>
                                            <p:cond delay="0"/>
                                          </p:stCondLst>
                                        </p:cTn>
                                        <p:tgtEl>
                                          <p:spTgt spid="1194"/>
                                        </p:tgtEl>
                                        <p:attrNameLst>
                                          <p:attrName>style.visibility</p:attrName>
                                        </p:attrNameLst>
                                      </p:cBhvr>
                                      <p:to>
                                        <p:strVal val="visible"/>
                                      </p:to>
                                    </p:set>
                                    <p:animEffect filter="fade" transition="in">
                                      <p:cBhvr>
                                        <p:cTn dur="500"/>
                                        <p:tgtEl>
                                          <p:spTgt spid="1194"/>
                                        </p:tgtEl>
                                      </p:cBhvr>
                                    </p:animEffect>
                                  </p:childTnLst>
                                </p:cTn>
                              </p:par>
                            </p:childTnLst>
                          </p:cTn>
                        </p:par>
                        <p:par>
                          <p:cTn fill="hold">
                            <p:stCondLst>
                              <p:cond delay="2000"/>
                            </p:stCondLst>
                            <p:childTnLst>
                              <p:par>
                                <p:cTn fill="hold" nodeType="afterEffect" presetClass="entr" presetID="10" presetSubtype="0">
                                  <p:stCondLst>
                                    <p:cond delay="1000"/>
                                  </p:stCondLst>
                                  <p:childTnLst>
                                    <p:set>
                                      <p:cBhvr>
                                        <p:cTn dur="1" fill="hold">
                                          <p:stCondLst>
                                            <p:cond delay="0"/>
                                          </p:stCondLst>
                                        </p:cTn>
                                        <p:tgtEl>
                                          <p:spTgt spid="1197"/>
                                        </p:tgtEl>
                                        <p:attrNameLst>
                                          <p:attrName>style.visibility</p:attrName>
                                        </p:attrNameLst>
                                      </p:cBhvr>
                                      <p:to>
                                        <p:strVal val="visible"/>
                                      </p:to>
                                    </p:set>
                                    <p:animEffect filter="fade" transition="in">
                                      <p:cBhvr>
                                        <p:cTn dur="500"/>
                                        <p:tgtEl>
                                          <p:spTgt spid="1197"/>
                                        </p:tgtEl>
                                      </p:cBhvr>
                                    </p:animEffect>
                                  </p:childTnLst>
                                </p:cTn>
                              </p:par>
                            </p:childTnLst>
                          </p:cTn>
                        </p:par>
                        <p:par>
                          <p:cTn fill="hold">
                            <p:stCondLst>
                              <p:cond delay="2500"/>
                            </p:stCondLst>
                            <p:childTnLst>
                              <p:par>
                                <p:cTn fill="hold" nodeType="afterEffect" presetClass="entr" presetID="10" presetSubtype="0">
                                  <p:stCondLst>
                                    <p:cond delay="1000"/>
                                  </p:stCondLst>
                                  <p:childTnLst>
                                    <p:set>
                                      <p:cBhvr>
                                        <p:cTn dur="1" fill="hold">
                                          <p:stCondLst>
                                            <p:cond delay="0"/>
                                          </p:stCondLst>
                                        </p:cTn>
                                        <p:tgtEl>
                                          <p:spTgt spid="1200"/>
                                        </p:tgtEl>
                                        <p:attrNameLst>
                                          <p:attrName>style.visibility</p:attrName>
                                        </p:attrNameLst>
                                      </p:cBhvr>
                                      <p:to>
                                        <p:strVal val="visible"/>
                                      </p:to>
                                    </p:set>
                                    <p:animEffect filter="fade" transition="in">
                                      <p:cBhvr>
                                        <p:cTn dur="500"/>
                                        <p:tgtEl>
                                          <p:spTgt spid="12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9" name="Shape 1209"/>
        <p:cNvGrpSpPr/>
        <p:nvPr/>
      </p:nvGrpSpPr>
      <p:grpSpPr>
        <a:xfrm>
          <a:off x="0" y="0"/>
          <a:ext cx="0" cy="0"/>
          <a:chOff x="0" y="0"/>
          <a:chExt cx="0" cy="0"/>
        </a:xfrm>
      </p:grpSpPr>
      <p:sp>
        <p:nvSpPr>
          <p:cNvPr id="1210" name="Google Shape;1210;p65"/>
          <p:cNvSpPr txBox="1"/>
          <p:nvPr>
            <p:ph type="ctrTitle"/>
          </p:nvPr>
        </p:nvSpPr>
        <p:spPr>
          <a:xfrm>
            <a:off x="1809750" y="152400"/>
            <a:ext cx="8763000" cy="5334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1750"/>
              <a:buFont typeface="Times New Roman"/>
              <a:buNone/>
            </a:pPr>
            <a:r>
              <a:rPr b="1" lang="en-US" sz="1750">
                <a:latin typeface="Times New Roman"/>
                <a:ea typeface="Times New Roman"/>
                <a:cs typeface="Times New Roman"/>
                <a:sym typeface="Times New Roman"/>
              </a:rPr>
              <a:t>ইভিএম এবং ভিভিপ্যাটগুলির জন্য ব্যবহৃত ট্যাগ</a:t>
            </a:r>
            <a:r>
              <a:rPr lang="en-US" sz="1750">
                <a:latin typeface="Times New Roman"/>
                <a:ea typeface="Times New Roman"/>
                <a:cs typeface="Times New Roman"/>
                <a:sym typeface="Times New Roman"/>
              </a:rPr>
              <a:t>, </a:t>
            </a:r>
            <a:r>
              <a:rPr b="1" lang="en-US" sz="1750">
                <a:latin typeface="Times New Roman"/>
                <a:ea typeface="Times New Roman"/>
                <a:cs typeface="Times New Roman"/>
                <a:sym typeface="Times New Roman"/>
              </a:rPr>
              <a:t>সিলের বিভিন্ন প্রকারের প্রকার</a:t>
            </a:r>
            <a:endParaRPr sz="1750">
              <a:latin typeface="Times New Roman"/>
              <a:ea typeface="Times New Roman"/>
              <a:cs typeface="Times New Roman"/>
              <a:sym typeface="Times New Roman"/>
            </a:endParaRPr>
          </a:p>
        </p:txBody>
      </p:sp>
      <p:sp>
        <p:nvSpPr>
          <p:cNvPr id="1211" name="Google Shape;1211;p65"/>
          <p:cNvSpPr txBox="1"/>
          <p:nvPr>
            <p:ph idx="1" type="subTitle"/>
          </p:nvPr>
        </p:nvSpPr>
        <p:spPr>
          <a:xfrm>
            <a:off x="2015716" y="2743899"/>
            <a:ext cx="1865746" cy="317077"/>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b="1" lang="en-US"/>
              <a:t>Special tag</a:t>
            </a:r>
            <a:endParaRPr/>
          </a:p>
        </p:txBody>
      </p:sp>
      <p:pic>
        <p:nvPicPr>
          <p:cNvPr id="1212" name="Google Shape;1212;p65"/>
          <p:cNvPicPr preferRelativeResize="0"/>
          <p:nvPr/>
        </p:nvPicPr>
        <p:blipFill rotWithShape="1">
          <a:blip r:embed="rId3">
            <a:alphaModFix/>
          </a:blip>
          <a:srcRect b="75000" l="6683" r="79703" t="0"/>
          <a:stretch/>
        </p:blipFill>
        <p:spPr>
          <a:xfrm>
            <a:off x="1853214" y="685800"/>
            <a:ext cx="2190750" cy="1981200"/>
          </a:xfrm>
          <a:prstGeom prst="rect">
            <a:avLst/>
          </a:prstGeom>
          <a:noFill/>
          <a:ln>
            <a:noFill/>
          </a:ln>
        </p:spPr>
      </p:pic>
      <p:pic>
        <p:nvPicPr>
          <p:cNvPr id="1213" name="Google Shape;1213;p65"/>
          <p:cNvPicPr preferRelativeResize="0"/>
          <p:nvPr/>
        </p:nvPicPr>
        <p:blipFill rotWithShape="1">
          <a:blip r:embed="rId4">
            <a:alphaModFix/>
          </a:blip>
          <a:srcRect b="0" l="0" r="0" t="0"/>
          <a:stretch/>
        </p:blipFill>
        <p:spPr>
          <a:xfrm>
            <a:off x="2838450" y="4248150"/>
            <a:ext cx="6286500" cy="2571750"/>
          </a:xfrm>
          <a:prstGeom prst="rect">
            <a:avLst/>
          </a:prstGeom>
          <a:noFill/>
          <a:ln>
            <a:noFill/>
          </a:ln>
        </p:spPr>
      </p:pic>
      <p:pic>
        <p:nvPicPr>
          <p:cNvPr id="1214" name="Google Shape;1214;p65"/>
          <p:cNvPicPr preferRelativeResize="0"/>
          <p:nvPr/>
        </p:nvPicPr>
        <p:blipFill rotWithShape="1">
          <a:blip r:embed="rId5">
            <a:alphaModFix/>
          </a:blip>
          <a:srcRect b="0" l="0" r="0" t="0"/>
          <a:stretch/>
        </p:blipFill>
        <p:spPr>
          <a:xfrm>
            <a:off x="4857752" y="749981"/>
            <a:ext cx="5517359" cy="2964771"/>
          </a:xfrm>
          <a:prstGeom prst="rect">
            <a:avLst/>
          </a:prstGeom>
          <a:noFill/>
          <a:ln>
            <a:noFill/>
          </a:ln>
        </p:spPr>
      </p:pic>
      <p:sp>
        <p:nvSpPr>
          <p:cNvPr id="1215" name="Google Shape;1215;p65"/>
          <p:cNvSpPr txBox="1"/>
          <p:nvPr/>
        </p:nvSpPr>
        <p:spPr>
          <a:xfrm>
            <a:off x="6286500" y="749979"/>
            <a:ext cx="2667000" cy="4385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50">
                <a:solidFill>
                  <a:srgbClr val="000000"/>
                </a:solidFill>
                <a:latin typeface="Arial"/>
                <a:ea typeface="Arial"/>
                <a:cs typeface="Arial"/>
                <a:sym typeface="Arial"/>
              </a:rPr>
              <a:t>Green Paper Seal</a:t>
            </a:r>
            <a:endParaRPr/>
          </a:p>
        </p:txBody>
      </p:sp>
      <p:sp>
        <p:nvSpPr>
          <p:cNvPr id="1216" name="Google Shape;1216;p65"/>
          <p:cNvSpPr txBox="1"/>
          <p:nvPr/>
        </p:nvSpPr>
        <p:spPr>
          <a:xfrm>
            <a:off x="6286500" y="3142604"/>
            <a:ext cx="3524250" cy="4385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50">
                <a:solidFill>
                  <a:srgbClr val="000000"/>
                </a:solidFill>
                <a:latin typeface="Arial"/>
                <a:ea typeface="Arial"/>
                <a:cs typeface="Arial"/>
                <a:sym typeface="Arial"/>
              </a:rPr>
              <a:t>Pink Paper Seal</a:t>
            </a:r>
            <a:endParaRPr/>
          </a:p>
        </p:txBody>
      </p:sp>
      <p:sp>
        <p:nvSpPr>
          <p:cNvPr id="1217" name="Google Shape;1217;p65"/>
          <p:cNvSpPr/>
          <p:nvPr/>
        </p:nvSpPr>
        <p:spPr>
          <a:xfrm>
            <a:off x="1588290" y="3125021"/>
            <a:ext cx="2972476" cy="677961"/>
          </a:xfrm>
          <a:prstGeom prst="roundRect">
            <a:avLst>
              <a:gd fmla="val 16667" name="adj"/>
            </a:avLst>
          </a:prstGeom>
          <a:solidFill>
            <a:schemeClr val="l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for sealing Result section inner compartment</a:t>
            </a:r>
            <a:endParaRPr/>
          </a:p>
        </p:txBody>
      </p:sp>
      <p:sp>
        <p:nvSpPr>
          <p:cNvPr id="1218" name="Google Shape;1218;p65"/>
          <p:cNvSpPr txBox="1"/>
          <p:nvPr/>
        </p:nvSpPr>
        <p:spPr>
          <a:xfrm>
            <a:off x="2612603" y="3868928"/>
            <a:ext cx="6254305" cy="784149"/>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750"/>
              <a:buFont typeface="Arial"/>
              <a:buNone/>
            </a:pPr>
            <a:r>
              <a:rPr b="1" lang="en-US" sz="2750">
                <a:solidFill>
                  <a:schemeClr val="dk1"/>
                </a:solidFill>
                <a:latin typeface="Calibri"/>
                <a:ea typeface="Calibri"/>
                <a:cs typeface="Calibri"/>
                <a:sym typeface="Calibri"/>
              </a:rPr>
              <a:t>     </a:t>
            </a:r>
            <a:r>
              <a:rPr b="1" lang="en-US" sz="1750">
                <a:solidFill>
                  <a:schemeClr val="dk1"/>
                </a:solidFill>
                <a:latin typeface="Times New Roman"/>
                <a:ea typeface="Times New Roman"/>
                <a:cs typeface="Times New Roman"/>
                <a:sym typeface="Times New Roman"/>
              </a:rPr>
              <a:t>বি ইউ / সি ইউ / ভিভিপ্যাটের জন্য সাধারণ এড্রেস ট্যাগ</a:t>
            </a:r>
            <a:endParaRPr sz="2400">
              <a:solidFill>
                <a:schemeClr val="dk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2" name="Shape 1222"/>
        <p:cNvGrpSpPr/>
        <p:nvPr/>
      </p:nvGrpSpPr>
      <p:grpSpPr>
        <a:xfrm>
          <a:off x="0" y="0"/>
          <a:ext cx="0" cy="0"/>
          <a:chOff x="0" y="0"/>
          <a:chExt cx="0" cy="0"/>
        </a:xfrm>
      </p:grpSpPr>
      <p:sp>
        <p:nvSpPr>
          <p:cNvPr id="1223" name="Google Shape;1223;p66"/>
          <p:cNvSpPr txBox="1"/>
          <p:nvPr>
            <p:ph type="title"/>
          </p:nvPr>
        </p:nvSpPr>
        <p:spPr>
          <a:xfrm>
            <a:off x="83127" y="1"/>
            <a:ext cx="12025746" cy="1228436"/>
          </a:xfrm>
          <a:prstGeom prst="rect">
            <a:avLst/>
          </a:prstGeom>
          <a:solidFill>
            <a:srgbClr val="FBE4D4"/>
          </a:solidFill>
          <a:ln>
            <a:noFill/>
          </a:ln>
          <a:effectLst>
            <a:outerShdw blurRad="190500" algn="ctr" dir="2700000" dist="228600">
              <a:srgbClr val="000000">
                <a:alpha val="29803"/>
              </a:srgbClr>
            </a:outerShdw>
          </a:effectLst>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00FF"/>
              </a:buClr>
              <a:buSzPts val="3800"/>
              <a:buFont typeface="Arial"/>
              <a:buNone/>
            </a:pPr>
            <a:r>
              <a:rPr b="1" lang="en-US" sz="3800">
                <a:solidFill>
                  <a:srgbClr val="0000FF"/>
                </a:solidFill>
                <a:latin typeface="Arial"/>
                <a:ea typeface="Arial"/>
                <a:cs typeface="Arial"/>
                <a:sym typeface="Arial"/>
              </a:rPr>
              <a:t>EVM Machine এর প্রস্তুত কিভাবে করা হবে?</a:t>
            </a:r>
            <a:endParaRPr b="1" sz="3800">
              <a:solidFill>
                <a:srgbClr val="0000FF"/>
              </a:solidFill>
              <a:latin typeface="Arial"/>
              <a:ea typeface="Arial"/>
              <a:cs typeface="Arial"/>
              <a:sym typeface="Arial"/>
            </a:endParaRPr>
          </a:p>
        </p:txBody>
      </p:sp>
      <p:sp>
        <p:nvSpPr>
          <p:cNvPr id="1224" name="Google Shape;1224;p66"/>
          <p:cNvSpPr txBox="1"/>
          <p:nvPr>
            <p:ph idx="1" type="body"/>
          </p:nvPr>
        </p:nvSpPr>
        <p:spPr>
          <a:xfrm>
            <a:off x="1357745" y="2167367"/>
            <a:ext cx="10649527" cy="84368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latin typeface="Arial"/>
                <a:ea typeface="Arial"/>
                <a:cs typeface="Arial"/>
                <a:sym typeface="Arial"/>
              </a:rPr>
              <a:t>(ক) BU এর Cable CU এর সাথে এবং CU এর Cable VVPAT এর সাথে। </a:t>
            </a:r>
            <a:endParaRPr>
              <a:latin typeface="Arial"/>
              <a:ea typeface="Arial"/>
              <a:cs typeface="Arial"/>
              <a:sym typeface="Arial"/>
            </a:endParaRPr>
          </a:p>
        </p:txBody>
      </p:sp>
      <p:sp>
        <p:nvSpPr>
          <p:cNvPr id="1225" name="Google Shape;1225;p66"/>
          <p:cNvSpPr txBox="1"/>
          <p:nvPr/>
        </p:nvSpPr>
        <p:spPr>
          <a:xfrm>
            <a:off x="1450109" y="3284964"/>
            <a:ext cx="10557163" cy="95452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(খ) VVPAT এর CABLE BU এর সাথে এবং CU এর CABLE VVPAT এর সাথে। </a:t>
            </a:r>
            <a:endParaRPr sz="2800">
              <a:solidFill>
                <a:schemeClr val="dk1"/>
              </a:solidFill>
              <a:latin typeface="Arial"/>
              <a:ea typeface="Arial"/>
              <a:cs typeface="Arial"/>
              <a:sym typeface="Arial"/>
            </a:endParaRPr>
          </a:p>
          <a:p>
            <a:pPr indent="-50800" lvl="0" marL="228600" marR="0" rtl="0" algn="l">
              <a:lnSpc>
                <a:spcPct val="90000"/>
              </a:lnSpc>
              <a:spcBef>
                <a:spcPts val="1000"/>
              </a:spcBef>
              <a:spcAft>
                <a:spcPts val="0"/>
              </a:spcAft>
              <a:buClr>
                <a:schemeClr val="dk1"/>
              </a:buClr>
              <a:buSzPts val="2800"/>
              <a:buFont typeface="Noto Sans Symbols"/>
              <a:buNone/>
            </a:pPr>
            <a:r>
              <a:t/>
            </a:r>
            <a:endParaRPr sz="2800">
              <a:solidFill>
                <a:schemeClr val="dk1"/>
              </a:solidFill>
              <a:latin typeface="Arial"/>
              <a:ea typeface="Arial"/>
              <a:cs typeface="Arial"/>
              <a:sym typeface="Arial"/>
            </a:endParaRPr>
          </a:p>
        </p:txBody>
      </p:sp>
      <p:sp>
        <p:nvSpPr>
          <p:cNvPr id="1226" name="Google Shape;1226;p66"/>
          <p:cNvSpPr txBox="1"/>
          <p:nvPr/>
        </p:nvSpPr>
        <p:spPr>
          <a:xfrm>
            <a:off x="1533236" y="4527265"/>
            <a:ext cx="10575636" cy="84368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(গ) BU এর CABLE VVPAT এর সাথে এবং VVPAT CABLE CU এর সাথে।</a:t>
            </a:r>
            <a:endParaRPr/>
          </a:p>
          <a:p>
            <a:pPr indent="0" lvl="0" marL="0" marR="0" rtl="0" algn="l">
              <a:lnSpc>
                <a:spcPct val="90000"/>
              </a:lnSpc>
              <a:spcBef>
                <a:spcPts val="1000"/>
              </a:spcBef>
              <a:spcAft>
                <a:spcPts val="0"/>
              </a:spcAft>
              <a:buClr>
                <a:schemeClr val="dk1"/>
              </a:buClr>
              <a:buSzPts val="2800"/>
              <a:buFont typeface="Arial"/>
              <a:buNone/>
            </a:pPr>
            <a:r>
              <a:t/>
            </a:r>
            <a:endParaRPr sz="2800">
              <a:solidFill>
                <a:schemeClr val="dk1"/>
              </a:solidFill>
              <a:latin typeface="Arial"/>
              <a:ea typeface="Arial"/>
              <a:cs typeface="Arial"/>
              <a:sym typeface="Arial"/>
            </a:endParaRPr>
          </a:p>
          <a:p>
            <a:pPr indent="-50800" lvl="0" marL="228600" marR="0" rtl="0" algn="l">
              <a:lnSpc>
                <a:spcPct val="90000"/>
              </a:lnSpc>
              <a:spcBef>
                <a:spcPts val="1000"/>
              </a:spcBef>
              <a:spcAft>
                <a:spcPts val="0"/>
              </a:spcAft>
              <a:buClr>
                <a:schemeClr val="dk1"/>
              </a:buClr>
              <a:buSzPts val="2800"/>
              <a:buFont typeface="Noto Sans Symbols"/>
              <a:buNone/>
            </a:pPr>
            <a:r>
              <a:t/>
            </a:r>
            <a:endParaRPr sz="2800">
              <a:solidFill>
                <a:schemeClr val="dk1"/>
              </a:solidFill>
              <a:latin typeface="Arial"/>
              <a:ea typeface="Arial"/>
              <a:cs typeface="Arial"/>
              <a:sym typeface="Arial"/>
            </a:endParaRPr>
          </a:p>
        </p:txBody>
      </p:sp>
      <p:sp>
        <p:nvSpPr>
          <p:cNvPr id="1227" name="Google Shape;1227;p66"/>
          <p:cNvSpPr txBox="1"/>
          <p:nvPr/>
        </p:nvSpPr>
        <p:spPr>
          <a:xfrm>
            <a:off x="1634836" y="5561734"/>
            <a:ext cx="10474037" cy="843685"/>
          </a:xfrm>
          <a:prstGeom prst="rect">
            <a:avLst/>
          </a:prstGeom>
          <a:noFill/>
          <a:ln>
            <a:noFill/>
          </a:ln>
        </p:spPr>
        <p:txBody>
          <a:bodyPr anchorCtr="0" anchor="t" bIns="45700" lIns="91425" spcFirstLastPara="1" rIns="91425" wrap="square" tIns="45700">
            <a:normAutofit fontScale="92500" lnSpcReduction="20000"/>
          </a:bodyPr>
          <a:lstStyle/>
          <a:p>
            <a:pPr indent="-64135" lvl="0" marL="228600" marR="0" rtl="0" algn="l">
              <a:lnSpc>
                <a:spcPct val="90000"/>
              </a:lnSpc>
              <a:spcBef>
                <a:spcPts val="0"/>
              </a:spcBef>
              <a:spcAft>
                <a:spcPts val="0"/>
              </a:spcAft>
              <a:buClr>
                <a:schemeClr val="dk1"/>
              </a:buClr>
              <a:buSzPct val="100000"/>
              <a:buFont typeface="Noto Sans Symbols"/>
              <a:buNone/>
            </a:pPr>
            <a:r>
              <a:t/>
            </a:r>
            <a:endParaRPr sz="2800">
              <a:solidFill>
                <a:schemeClr val="dk1"/>
              </a:solidFill>
              <a:latin typeface="Arial"/>
              <a:ea typeface="Arial"/>
              <a:cs typeface="Arial"/>
              <a:sym typeface="Arial"/>
            </a:endParaRPr>
          </a:p>
          <a:p>
            <a:pPr indent="0" lvl="0" marL="0" marR="0" rtl="0" algn="l">
              <a:lnSpc>
                <a:spcPct val="90000"/>
              </a:lnSpc>
              <a:spcBef>
                <a:spcPts val="1000"/>
              </a:spcBef>
              <a:spcAft>
                <a:spcPts val="0"/>
              </a:spcAft>
              <a:buClr>
                <a:schemeClr val="dk1"/>
              </a:buClr>
              <a:buSzPct val="100000"/>
              <a:buFont typeface="Arial"/>
              <a:buNone/>
            </a:pPr>
            <a:r>
              <a:rPr lang="en-US" sz="2800">
                <a:solidFill>
                  <a:schemeClr val="dk1"/>
                </a:solidFill>
                <a:latin typeface="Arial"/>
                <a:ea typeface="Arial"/>
                <a:cs typeface="Arial"/>
                <a:sym typeface="Arial"/>
              </a:rPr>
              <a:t>(ঘ) ওপরের কোনটাই নয়।</a:t>
            </a:r>
            <a:endParaRPr/>
          </a:p>
          <a:p>
            <a:pPr indent="-64135" lvl="0" marL="228600" marR="0" rtl="0" algn="l">
              <a:lnSpc>
                <a:spcPct val="90000"/>
              </a:lnSpc>
              <a:spcBef>
                <a:spcPts val="1000"/>
              </a:spcBef>
              <a:spcAft>
                <a:spcPts val="0"/>
              </a:spcAft>
              <a:buClr>
                <a:schemeClr val="dk1"/>
              </a:buClr>
              <a:buSzPct val="100000"/>
              <a:buFont typeface="Noto Sans Symbols"/>
              <a:buNone/>
            </a:pPr>
            <a:r>
              <a:t/>
            </a:r>
            <a:endParaRPr sz="2800">
              <a:solidFill>
                <a:schemeClr val="dk1"/>
              </a:solidFill>
              <a:latin typeface="Arial"/>
              <a:ea typeface="Arial"/>
              <a:cs typeface="Arial"/>
              <a:sym typeface="Arial"/>
            </a:endParaRPr>
          </a:p>
        </p:txBody>
      </p:sp>
      <p:pic>
        <p:nvPicPr>
          <p:cNvPr id="1228" name="Google Shape;1228;p66"/>
          <p:cNvPicPr preferRelativeResize="0"/>
          <p:nvPr/>
        </p:nvPicPr>
        <p:blipFill rotWithShape="1">
          <a:blip r:embed="rId3">
            <a:alphaModFix/>
          </a:blip>
          <a:srcRect b="0" l="0" r="0" t="0"/>
          <a:stretch/>
        </p:blipFill>
        <p:spPr>
          <a:xfrm>
            <a:off x="83127" y="4431653"/>
            <a:ext cx="1460212" cy="68979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8"/>
                                        </p:tgtEl>
                                        <p:attrNameLst>
                                          <p:attrName>style.visibility</p:attrName>
                                        </p:attrNameLst>
                                      </p:cBhvr>
                                      <p:to>
                                        <p:strVal val="visible"/>
                                      </p:to>
                                    </p:set>
                                    <p:animEffect filter="fade" transition="in">
                                      <p:cBhvr>
                                        <p:cTn dur="1000"/>
                                        <p:tgtEl>
                                          <p:spTgt spid="12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2" name="Shape 1232"/>
        <p:cNvGrpSpPr/>
        <p:nvPr/>
      </p:nvGrpSpPr>
      <p:grpSpPr>
        <a:xfrm>
          <a:off x="0" y="0"/>
          <a:ext cx="0" cy="0"/>
          <a:chOff x="0" y="0"/>
          <a:chExt cx="0" cy="0"/>
        </a:xfrm>
      </p:grpSpPr>
      <p:sp>
        <p:nvSpPr>
          <p:cNvPr id="1233" name="Google Shape;1233;p67"/>
          <p:cNvSpPr txBox="1"/>
          <p:nvPr>
            <p:ph type="title"/>
          </p:nvPr>
        </p:nvSpPr>
        <p:spPr>
          <a:xfrm>
            <a:off x="83127" y="1"/>
            <a:ext cx="12025746" cy="1228436"/>
          </a:xfrm>
          <a:prstGeom prst="rect">
            <a:avLst/>
          </a:prstGeom>
          <a:solidFill>
            <a:srgbClr val="FBE4D4"/>
          </a:solidFill>
          <a:ln>
            <a:noFill/>
          </a:ln>
          <a:effectLst>
            <a:outerShdw blurRad="190500" algn="ctr" dir="2700000" dist="228600">
              <a:srgbClr val="000000">
                <a:alpha val="29803"/>
              </a:srgbClr>
            </a:outerShdw>
          </a:effectLst>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00FF"/>
              </a:buClr>
              <a:buSzPts val="3800"/>
              <a:buFont typeface="Arial"/>
              <a:buNone/>
            </a:pPr>
            <a:r>
              <a:rPr b="1" lang="en-US" sz="3800">
                <a:solidFill>
                  <a:srgbClr val="0000FF"/>
                </a:solidFill>
                <a:latin typeface="Arial"/>
                <a:ea typeface="Arial"/>
                <a:cs typeface="Arial"/>
                <a:sym typeface="Arial"/>
              </a:rPr>
              <a:t>Green Paper Seal ব্যবহার হয় কিসের জন্য?</a:t>
            </a:r>
            <a:endParaRPr b="1" sz="3800">
              <a:solidFill>
                <a:srgbClr val="0000FF"/>
              </a:solidFill>
              <a:latin typeface="Arial"/>
              <a:ea typeface="Arial"/>
              <a:cs typeface="Arial"/>
              <a:sym typeface="Arial"/>
            </a:endParaRPr>
          </a:p>
        </p:txBody>
      </p:sp>
      <p:sp>
        <p:nvSpPr>
          <p:cNvPr id="1234" name="Google Shape;1234;p67"/>
          <p:cNvSpPr txBox="1"/>
          <p:nvPr>
            <p:ph idx="1" type="body"/>
          </p:nvPr>
        </p:nvSpPr>
        <p:spPr>
          <a:xfrm>
            <a:off x="1357745" y="2167367"/>
            <a:ext cx="10649527" cy="84368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latin typeface="Arial"/>
                <a:ea typeface="Arial"/>
                <a:cs typeface="Arial"/>
                <a:sym typeface="Arial"/>
              </a:rPr>
              <a:t>(ক) মক পোলের কালো খাম Seal করার জন্য। </a:t>
            </a:r>
            <a:endParaRPr>
              <a:latin typeface="Arial"/>
              <a:ea typeface="Arial"/>
              <a:cs typeface="Arial"/>
              <a:sym typeface="Arial"/>
            </a:endParaRPr>
          </a:p>
        </p:txBody>
      </p:sp>
      <p:sp>
        <p:nvSpPr>
          <p:cNvPr id="1235" name="Google Shape;1235;p67"/>
          <p:cNvSpPr txBox="1"/>
          <p:nvPr/>
        </p:nvSpPr>
        <p:spPr>
          <a:xfrm>
            <a:off x="1450109" y="3284964"/>
            <a:ext cx="10557163" cy="95452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(খ) CU এর Battery Section seal করার জন্য। </a:t>
            </a:r>
            <a:endParaRPr sz="2800">
              <a:solidFill>
                <a:schemeClr val="dk1"/>
              </a:solidFill>
              <a:latin typeface="Arial"/>
              <a:ea typeface="Arial"/>
              <a:cs typeface="Arial"/>
              <a:sym typeface="Arial"/>
            </a:endParaRPr>
          </a:p>
          <a:p>
            <a:pPr indent="-50800" lvl="0" marL="228600" marR="0" rtl="0" algn="l">
              <a:lnSpc>
                <a:spcPct val="90000"/>
              </a:lnSpc>
              <a:spcBef>
                <a:spcPts val="1000"/>
              </a:spcBef>
              <a:spcAft>
                <a:spcPts val="0"/>
              </a:spcAft>
              <a:buClr>
                <a:schemeClr val="dk1"/>
              </a:buClr>
              <a:buSzPts val="2800"/>
              <a:buFont typeface="Noto Sans Symbols"/>
              <a:buNone/>
            </a:pPr>
            <a:r>
              <a:t/>
            </a:r>
            <a:endParaRPr sz="2800">
              <a:solidFill>
                <a:schemeClr val="dk1"/>
              </a:solidFill>
              <a:latin typeface="Arial"/>
              <a:ea typeface="Arial"/>
              <a:cs typeface="Arial"/>
              <a:sym typeface="Arial"/>
            </a:endParaRPr>
          </a:p>
        </p:txBody>
      </p:sp>
      <p:sp>
        <p:nvSpPr>
          <p:cNvPr id="1236" name="Google Shape;1236;p67"/>
          <p:cNvSpPr txBox="1"/>
          <p:nvPr/>
        </p:nvSpPr>
        <p:spPr>
          <a:xfrm>
            <a:off x="1533236" y="4527265"/>
            <a:ext cx="10575636" cy="84368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(গ) CU এর Result Section seal করার জন্য।</a:t>
            </a:r>
            <a:endParaRPr/>
          </a:p>
          <a:p>
            <a:pPr indent="0" lvl="0" marL="0" marR="0" rtl="0" algn="l">
              <a:lnSpc>
                <a:spcPct val="90000"/>
              </a:lnSpc>
              <a:spcBef>
                <a:spcPts val="1000"/>
              </a:spcBef>
              <a:spcAft>
                <a:spcPts val="0"/>
              </a:spcAft>
              <a:buClr>
                <a:schemeClr val="dk1"/>
              </a:buClr>
              <a:buSzPts val="2800"/>
              <a:buFont typeface="Arial"/>
              <a:buNone/>
            </a:pPr>
            <a:r>
              <a:t/>
            </a:r>
            <a:endParaRPr sz="2800">
              <a:solidFill>
                <a:schemeClr val="dk1"/>
              </a:solidFill>
              <a:latin typeface="Arial"/>
              <a:ea typeface="Arial"/>
              <a:cs typeface="Arial"/>
              <a:sym typeface="Arial"/>
            </a:endParaRPr>
          </a:p>
          <a:p>
            <a:pPr indent="-50800" lvl="0" marL="228600" marR="0" rtl="0" algn="l">
              <a:lnSpc>
                <a:spcPct val="90000"/>
              </a:lnSpc>
              <a:spcBef>
                <a:spcPts val="1000"/>
              </a:spcBef>
              <a:spcAft>
                <a:spcPts val="0"/>
              </a:spcAft>
              <a:buClr>
                <a:schemeClr val="dk1"/>
              </a:buClr>
              <a:buSzPts val="2800"/>
              <a:buFont typeface="Noto Sans Symbols"/>
              <a:buNone/>
            </a:pPr>
            <a:r>
              <a:t/>
            </a:r>
            <a:endParaRPr sz="2800">
              <a:solidFill>
                <a:schemeClr val="dk1"/>
              </a:solidFill>
              <a:latin typeface="Arial"/>
              <a:ea typeface="Arial"/>
              <a:cs typeface="Arial"/>
              <a:sym typeface="Arial"/>
            </a:endParaRPr>
          </a:p>
        </p:txBody>
      </p:sp>
      <p:sp>
        <p:nvSpPr>
          <p:cNvPr id="1237" name="Google Shape;1237;p67"/>
          <p:cNvSpPr txBox="1"/>
          <p:nvPr/>
        </p:nvSpPr>
        <p:spPr>
          <a:xfrm>
            <a:off x="1634836" y="5561734"/>
            <a:ext cx="10474037" cy="843685"/>
          </a:xfrm>
          <a:prstGeom prst="rect">
            <a:avLst/>
          </a:prstGeom>
          <a:noFill/>
          <a:ln>
            <a:noFill/>
          </a:ln>
        </p:spPr>
        <p:txBody>
          <a:bodyPr anchorCtr="0" anchor="t" bIns="45700" lIns="91425" spcFirstLastPara="1" rIns="91425" wrap="square" tIns="45700">
            <a:normAutofit fontScale="92500" lnSpcReduction="20000"/>
          </a:bodyPr>
          <a:lstStyle/>
          <a:p>
            <a:pPr indent="-64135" lvl="0" marL="228600" marR="0" rtl="0" algn="l">
              <a:lnSpc>
                <a:spcPct val="90000"/>
              </a:lnSpc>
              <a:spcBef>
                <a:spcPts val="0"/>
              </a:spcBef>
              <a:spcAft>
                <a:spcPts val="0"/>
              </a:spcAft>
              <a:buClr>
                <a:schemeClr val="dk1"/>
              </a:buClr>
              <a:buSzPct val="100000"/>
              <a:buFont typeface="Noto Sans Symbols"/>
              <a:buNone/>
            </a:pPr>
            <a:r>
              <a:t/>
            </a:r>
            <a:endParaRPr sz="2800">
              <a:solidFill>
                <a:schemeClr val="dk1"/>
              </a:solidFill>
              <a:latin typeface="Arial"/>
              <a:ea typeface="Arial"/>
              <a:cs typeface="Arial"/>
              <a:sym typeface="Arial"/>
            </a:endParaRPr>
          </a:p>
          <a:p>
            <a:pPr indent="0" lvl="0" marL="0" marR="0" rtl="0" algn="l">
              <a:lnSpc>
                <a:spcPct val="90000"/>
              </a:lnSpc>
              <a:spcBef>
                <a:spcPts val="1000"/>
              </a:spcBef>
              <a:spcAft>
                <a:spcPts val="0"/>
              </a:spcAft>
              <a:buClr>
                <a:schemeClr val="dk1"/>
              </a:buClr>
              <a:buSzPct val="100000"/>
              <a:buFont typeface="Arial"/>
              <a:buNone/>
            </a:pPr>
            <a:r>
              <a:rPr lang="en-US" sz="2800">
                <a:solidFill>
                  <a:schemeClr val="dk1"/>
                </a:solidFill>
                <a:latin typeface="Arial"/>
                <a:ea typeface="Arial"/>
                <a:cs typeface="Arial"/>
                <a:sym typeface="Arial"/>
              </a:rPr>
              <a:t>(ঘ) VVPAT Slip এবং CU এর Result Section seal করার জন্য।</a:t>
            </a:r>
            <a:endParaRPr/>
          </a:p>
          <a:p>
            <a:pPr indent="-64135" lvl="0" marL="228600" marR="0" rtl="0" algn="l">
              <a:lnSpc>
                <a:spcPct val="90000"/>
              </a:lnSpc>
              <a:spcBef>
                <a:spcPts val="1000"/>
              </a:spcBef>
              <a:spcAft>
                <a:spcPts val="0"/>
              </a:spcAft>
              <a:buClr>
                <a:schemeClr val="dk1"/>
              </a:buClr>
              <a:buSzPct val="100000"/>
              <a:buFont typeface="Noto Sans Symbols"/>
              <a:buNone/>
            </a:pPr>
            <a:r>
              <a:t/>
            </a:r>
            <a:endParaRPr sz="2800">
              <a:solidFill>
                <a:schemeClr val="dk1"/>
              </a:solidFill>
              <a:latin typeface="Arial"/>
              <a:ea typeface="Arial"/>
              <a:cs typeface="Arial"/>
              <a:sym typeface="Arial"/>
            </a:endParaRPr>
          </a:p>
        </p:txBody>
      </p:sp>
      <p:pic>
        <p:nvPicPr>
          <p:cNvPr id="1238" name="Google Shape;1238;p67"/>
          <p:cNvPicPr preferRelativeResize="0"/>
          <p:nvPr/>
        </p:nvPicPr>
        <p:blipFill rotWithShape="1">
          <a:blip r:embed="rId3">
            <a:alphaModFix/>
          </a:blip>
          <a:srcRect b="0" l="0" r="0" t="0"/>
          <a:stretch/>
        </p:blipFill>
        <p:spPr>
          <a:xfrm>
            <a:off x="83127" y="4431653"/>
            <a:ext cx="1460212" cy="68979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8"/>
                                        </p:tgtEl>
                                        <p:attrNameLst>
                                          <p:attrName>style.visibility</p:attrName>
                                        </p:attrNameLst>
                                      </p:cBhvr>
                                      <p:to>
                                        <p:strVal val="visible"/>
                                      </p:to>
                                    </p:set>
                                    <p:animEffect filter="fade" transition="in">
                                      <p:cBhvr>
                                        <p:cTn dur="1000"/>
                                        <p:tgtEl>
                                          <p:spTgt spid="12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2" name="Shape 1242"/>
        <p:cNvGrpSpPr/>
        <p:nvPr/>
      </p:nvGrpSpPr>
      <p:grpSpPr>
        <a:xfrm>
          <a:off x="0" y="0"/>
          <a:ext cx="0" cy="0"/>
          <a:chOff x="0" y="0"/>
          <a:chExt cx="0" cy="0"/>
        </a:xfrm>
      </p:grpSpPr>
      <p:sp>
        <p:nvSpPr>
          <p:cNvPr id="1243" name="Google Shape;1243;p68"/>
          <p:cNvSpPr txBox="1"/>
          <p:nvPr>
            <p:ph type="title"/>
          </p:nvPr>
        </p:nvSpPr>
        <p:spPr>
          <a:xfrm>
            <a:off x="0" y="237744"/>
            <a:ext cx="12191999" cy="504128"/>
          </a:xfrm>
          <a:prstGeom prst="rect">
            <a:avLst/>
          </a:prstGeom>
          <a:solidFill>
            <a:srgbClr val="F7CAAC"/>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70C0"/>
              </a:buClr>
              <a:buSzPts val="2800"/>
              <a:buFont typeface="Calibri"/>
              <a:buNone/>
            </a:pPr>
            <a:r>
              <a:rPr b="1" lang="en-US" sz="2800">
                <a:solidFill>
                  <a:srgbClr val="0070C0"/>
                </a:solidFill>
                <a:latin typeface="Calibri"/>
                <a:ea typeface="Calibri"/>
                <a:cs typeface="Calibri"/>
                <a:sym typeface="Calibri"/>
              </a:rPr>
              <a:t>CU CLOSE করে SEAL করা / SPECIAL TAG দিয়ে INNER COVER টি SEAL করা</a:t>
            </a:r>
            <a:r>
              <a:rPr lang="en-US" sz="2800">
                <a:solidFill>
                  <a:srgbClr val="0070C0"/>
                </a:solidFill>
                <a:latin typeface="Calibri"/>
                <a:ea typeface="Calibri"/>
                <a:cs typeface="Calibri"/>
                <a:sym typeface="Calibri"/>
              </a:rPr>
              <a:t> </a:t>
            </a:r>
            <a:endParaRPr/>
          </a:p>
        </p:txBody>
      </p:sp>
      <p:sp>
        <p:nvSpPr>
          <p:cNvPr id="1244" name="Google Shape;1244;p68"/>
          <p:cNvSpPr txBox="1"/>
          <p:nvPr>
            <p:ph idx="1" type="body"/>
          </p:nvPr>
        </p:nvSpPr>
        <p:spPr>
          <a:xfrm>
            <a:off x="416859" y="1268760"/>
            <a:ext cx="11416553" cy="5351496"/>
          </a:xfrm>
          <a:prstGeom prst="rect">
            <a:avLst/>
          </a:prstGeom>
          <a:solidFill>
            <a:srgbClr val="FBE4D4"/>
          </a:solid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chemeClr val="dk1"/>
              </a:buClr>
              <a:buSzPts val="2800"/>
              <a:buChar char="•"/>
            </a:pPr>
            <a:r>
              <a:rPr lang="en-US" sz="2800">
                <a:latin typeface="Arial"/>
                <a:ea typeface="Arial"/>
                <a:cs typeface="Arial"/>
                <a:sym typeface="Arial"/>
              </a:rPr>
              <a:t>Special Tag এ CUর Serial No টি লিখুন।</a:t>
            </a:r>
            <a:endParaRPr/>
          </a:p>
          <a:p>
            <a:pPr indent="-50800" lvl="0" marL="228600" rtl="0" algn="just">
              <a:lnSpc>
                <a:spcPct val="90000"/>
              </a:lnSpc>
              <a:spcBef>
                <a:spcPts val="1000"/>
              </a:spcBef>
              <a:spcAft>
                <a:spcPts val="0"/>
              </a:spcAft>
              <a:buClr>
                <a:schemeClr val="dk1"/>
              </a:buClr>
              <a:buSzPts val="2800"/>
              <a:buNone/>
            </a:pPr>
            <a:r>
              <a:t/>
            </a:r>
            <a:endParaRPr sz="2800">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2800"/>
              <a:buChar char="•"/>
            </a:pPr>
            <a:r>
              <a:rPr lang="en-US" sz="2800">
                <a:solidFill>
                  <a:srgbClr val="C00000"/>
                </a:solidFill>
                <a:latin typeface="Arial"/>
                <a:ea typeface="Arial"/>
                <a:cs typeface="Arial"/>
                <a:sym typeface="Arial"/>
              </a:rPr>
              <a:t>Tag টির পেছনে সই করুন এবং এজেন্টদের সই করান।</a:t>
            </a:r>
            <a:endParaRPr/>
          </a:p>
          <a:p>
            <a:pPr indent="-50800" lvl="0" marL="228600" rtl="0" algn="just">
              <a:lnSpc>
                <a:spcPct val="90000"/>
              </a:lnSpc>
              <a:spcBef>
                <a:spcPts val="1000"/>
              </a:spcBef>
              <a:spcAft>
                <a:spcPts val="0"/>
              </a:spcAft>
              <a:buClr>
                <a:schemeClr val="dk1"/>
              </a:buClr>
              <a:buSzPts val="2800"/>
              <a:buNone/>
            </a:pPr>
            <a:r>
              <a:t/>
            </a:r>
            <a:endParaRPr sz="2800">
              <a:latin typeface="Arial"/>
              <a:ea typeface="Arial"/>
              <a:cs typeface="Arial"/>
              <a:sym typeface="Arial"/>
            </a:endParaRPr>
          </a:p>
          <a:p>
            <a:pPr indent="-228600" lvl="0" marL="228600" rtl="0" algn="just">
              <a:lnSpc>
                <a:spcPct val="90000"/>
              </a:lnSpc>
              <a:spcBef>
                <a:spcPts val="1000"/>
              </a:spcBef>
              <a:spcAft>
                <a:spcPts val="0"/>
              </a:spcAft>
              <a:buClr>
                <a:schemeClr val="dk1"/>
              </a:buClr>
              <a:buSzPts val="2800"/>
              <a:buChar char="•"/>
            </a:pPr>
            <a:r>
              <a:rPr lang="en-US" sz="2800">
                <a:latin typeface="Arial"/>
                <a:ea typeface="Arial"/>
                <a:cs typeface="Arial"/>
                <a:sym typeface="Arial"/>
              </a:rPr>
              <a:t>এজেন্টদের বলুন Special Tag  এর Sl No টি টুকে নিতে।</a:t>
            </a:r>
            <a:endParaRPr/>
          </a:p>
          <a:p>
            <a:pPr indent="-50800" lvl="0" marL="228600" rtl="0" algn="just">
              <a:lnSpc>
                <a:spcPct val="90000"/>
              </a:lnSpc>
              <a:spcBef>
                <a:spcPts val="1000"/>
              </a:spcBef>
              <a:spcAft>
                <a:spcPts val="0"/>
              </a:spcAft>
              <a:buClr>
                <a:schemeClr val="dk1"/>
              </a:buClr>
              <a:buSzPts val="2800"/>
              <a:buNone/>
            </a:pPr>
            <a:r>
              <a:t/>
            </a:r>
            <a:endParaRPr sz="2800">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2800"/>
              <a:buChar char="•"/>
            </a:pPr>
            <a:r>
              <a:rPr lang="en-US" sz="2800">
                <a:solidFill>
                  <a:srgbClr val="C00000"/>
                </a:solidFill>
                <a:latin typeface="Arial"/>
                <a:ea typeface="Arial"/>
                <a:cs typeface="Arial"/>
                <a:sym typeface="Arial"/>
              </a:rPr>
              <a:t>এইবার CU র Inner Door এর দুই ছিদ্রের ভেতর দিয়ে এবং Special Address Tag এর ছিদ্রের ভেতর দিয়ে একটি Twine Thread ঢুকিয়ে Special Address Tag টি আটকে দিন। গালা দিয়ে সিল করে দিন। Twine Thread টি এতটাই দৈর্ঘের হবে যেন Special Address Tag টি EVM এর বাইরে গালা দিয়ে সিল করা যায়। (যাতে EVM এ কোনো গালা না পড়ে)</a:t>
            </a:r>
            <a:endParaRPr sz="2800">
              <a:solidFill>
                <a:srgbClr val="C00000"/>
              </a:solidFill>
              <a:latin typeface="Arial"/>
              <a:ea typeface="Arial"/>
              <a:cs typeface="Arial"/>
              <a:sym typeface="Arial"/>
            </a:endParaRPr>
          </a:p>
          <a:p>
            <a:pPr indent="-50800" lvl="0" marL="228600" rtl="0" algn="just">
              <a:lnSpc>
                <a:spcPct val="90000"/>
              </a:lnSpc>
              <a:spcBef>
                <a:spcPts val="1000"/>
              </a:spcBef>
              <a:spcAft>
                <a:spcPts val="0"/>
              </a:spcAft>
              <a:buClr>
                <a:schemeClr val="dk1"/>
              </a:buClr>
              <a:buSzPts val="2800"/>
              <a:buNone/>
            </a:pPr>
            <a:r>
              <a:t/>
            </a:r>
            <a:endParaRPr sz="2800"/>
          </a:p>
          <a:p>
            <a:pPr indent="-50800" lvl="0" marL="228600" rtl="0" algn="l">
              <a:lnSpc>
                <a:spcPct val="90000"/>
              </a:lnSpc>
              <a:spcBef>
                <a:spcPts val="1000"/>
              </a:spcBef>
              <a:spcAft>
                <a:spcPts val="0"/>
              </a:spcAft>
              <a:buClr>
                <a:schemeClr val="dk1"/>
              </a:buClr>
              <a:buSzPts val="2800"/>
              <a:buNone/>
            </a:pPr>
            <a:r>
              <a:t/>
            </a:r>
            <a:endParaRPr sz="2800"/>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8" name="Shape 1248"/>
        <p:cNvGrpSpPr/>
        <p:nvPr/>
      </p:nvGrpSpPr>
      <p:grpSpPr>
        <a:xfrm>
          <a:off x="0" y="0"/>
          <a:ext cx="0" cy="0"/>
          <a:chOff x="0" y="0"/>
          <a:chExt cx="0" cy="0"/>
        </a:xfrm>
      </p:grpSpPr>
      <p:sp>
        <p:nvSpPr>
          <p:cNvPr id="1249" name="Google Shape;1249;p69"/>
          <p:cNvSpPr txBox="1"/>
          <p:nvPr>
            <p:ph type="title"/>
          </p:nvPr>
        </p:nvSpPr>
        <p:spPr>
          <a:xfrm>
            <a:off x="1952596" y="785794"/>
            <a:ext cx="8229600" cy="72547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br>
              <a:rPr lang="en-US" sz="3600"/>
            </a:br>
            <a:endParaRPr sz="3600"/>
          </a:p>
        </p:txBody>
      </p:sp>
      <p:sp>
        <p:nvSpPr>
          <p:cNvPr id="1250" name="Google Shape;1250;p69"/>
          <p:cNvSpPr txBox="1"/>
          <p:nvPr>
            <p:ph idx="1" type="body"/>
          </p:nvPr>
        </p:nvSpPr>
        <p:spPr>
          <a:xfrm>
            <a:off x="389964" y="785794"/>
            <a:ext cx="11497235" cy="5000660"/>
          </a:xfrm>
          <a:prstGeom prst="rect">
            <a:avLst/>
          </a:prstGeom>
          <a:solidFill>
            <a:srgbClr val="FBE4D4"/>
          </a:solid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chemeClr val="dk1"/>
              </a:buClr>
              <a:buSzPts val="3600"/>
              <a:buChar char="•"/>
            </a:pPr>
            <a:r>
              <a:rPr lang="en-US" sz="3600">
                <a:latin typeface="Arial"/>
                <a:ea typeface="Arial"/>
                <a:cs typeface="Arial"/>
                <a:sym typeface="Arial"/>
              </a:rPr>
              <a:t>Special Address Tag টি এমনভাবে বসাতে হবে </a:t>
            </a:r>
            <a:r>
              <a:rPr lang="en-US" sz="3200">
                <a:latin typeface="Arial"/>
                <a:ea typeface="Arial"/>
                <a:cs typeface="Arial"/>
                <a:sym typeface="Arial"/>
              </a:rPr>
              <a:t>RESULT COMPARTMENT</a:t>
            </a:r>
            <a:r>
              <a:rPr lang="en-US" sz="3600">
                <a:latin typeface="Arial"/>
                <a:ea typeface="Arial"/>
                <a:cs typeface="Arial"/>
                <a:sym typeface="Arial"/>
              </a:rPr>
              <a:t> এর Inner Door এর ওপরে বসাতে হবে যাতে Tag টির মাঝের ছিদ্র দিয়ে </a:t>
            </a:r>
            <a:r>
              <a:rPr lang="en-US" sz="3200">
                <a:latin typeface="Arial"/>
                <a:ea typeface="Arial"/>
                <a:cs typeface="Arial"/>
                <a:sym typeface="Arial"/>
              </a:rPr>
              <a:t>CLOSE</a:t>
            </a:r>
            <a:r>
              <a:rPr lang="en-US" sz="3600">
                <a:latin typeface="Arial"/>
                <a:ea typeface="Arial"/>
                <a:cs typeface="Arial"/>
                <a:sym typeface="Arial"/>
              </a:rPr>
              <a:t> বোতাম টি বেরিয়ে থাকে।</a:t>
            </a:r>
            <a:endParaRPr/>
          </a:p>
          <a:p>
            <a:pPr indent="0" lvl="0" marL="228600" rtl="0" algn="just">
              <a:lnSpc>
                <a:spcPct val="90000"/>
              </a:lnSpc>
              <a:spcBef>
                <a:spcPts val="1000"/>
              </a:spcBef>
              <a:spcAft>
                <a:spcPts val="0"/>
              </a:spcAft>
              <a:buClr>
                <a:schemeClr val="dk1"/>
              </a:buClr>
              <a:buSzPts val="3600"/>
              <a:buNone/>
            </a:pPr>
            <a:r>
              <a:t/>
            </a:r>
            <a:endParaRPr sz="3600">
              <a:latin typeface="Arial"/>
              <a:ea typeface="Arial"/>
              <a:cs typeface="Arial"/>
              <a:sym typeface="Arial"/>
            </a:endParaRPr>
          </a:p>
          <a:p>
            <a:pPr indent="-228600" lvl="0" marL="228600" rtl="0" algn="just">
              <a:lnSpc>
                <a:spcPct val="90000"/>
              </a:lnSpc>
              <a:spcBef>
                <a:spcPts val="1000"/>
              </a:spcBef>
              <a:spcAft>
                <a:spcPts val="0"/>
              </a:spcAft>
              <a:buClr>
                <a:srgbClr val="C00000"/>
              </a:buClr>
              <a:buSzPts val="3600"/>
              <a:buChar char="•"/>
            </a:pPr>
            <a:r>
              <a:rPr lang="en-US" sz="3600">
                <a:solidFill>
                  <a:srgbClr val="C00000"/>
                </a:solidFill>
                <a:latin typeface="Arial"/>
                <a:ea typeface="Arial"/>
                <a:cs typeface="Arial"/>
                <a:sym typeface="Arial"/>
              </a:rPr>
              <a:t>প্রিসাইডিং অফিসারের ডায়েরির নির্দিষ্ট জায়গাগুলি পুরন করুন।</a:t>
            </a:r>
            <a:endParaRPr/>
          </a:p>
          <a:p>
            <a:pPr indent="0" lvl="0" marL="228600" rtl="0" algn="just">
              <a:lnSpc>
                <a:spcPct val="90000"/>
              </a:lnSpc>
              <a:spcBef>
                <a:spcPts val="1000"/>
              </a:spcBef>
              <a:spcAft>
                <a:spcPts val="0"/>
              </a:spcAft>
              <a:buClr>
                <a:schemeClr val="dk1"/>
              </a:buClr>
              <a:buSzPts val="3600"/>
              <a:buNone/>
            </a:pPr>
            <a:r>
              <a:t/>
            </a:r>
            <a:endParaRPr sz="3600">
              <a:latin typeface="Arial"/>
              <a:ea typeface="Arial"/>
              <a:cs typeface="Arial"/>
              <a:sym typeface="Arial"/>
            </a:endParaRPr>
          </a:p>
          <a:p>
            <a:pPr indent="-228600" lvl="0" marL="228600" rtl="0" algn="just">
              <a:lnSpc>
                <a:spcPct val="90000"/>
              </a:lnSpc>
              <a:spcBef>
                <a:spcPts val="1000"/>
              </a:spcBef>
              <a:spcAft>
                <a:spcPts val="0"/>
              </a:spcAft>
              <a:buClr>
                <a:schemeClr val="dk1"/>
              </a:buClr>
              <a:buSzPts val="3600"/>
              <a:buChar char="•"/>
            </a:pPr>
            <a:r>
              <a:rPr lang="en-US" sz="3600">
                <a:latin typeface="Arial"/>
                <a:ea typeface="Arial"/>
                <a:cs typeface="Arial"/>
                <a:sym typeface="Arial"/>
              </a:rPr>
              <a:t>অব্যবহৃত এবং  কোনোরকম ক্ষতিগ্রস্থ ট্যাগ RO কে ফিরিয়ে দিতে হবে।</a:t>
            </a:r>
            <a:endParaRPr sz="3600">
              <a:latin typeface="Arial"/>
              <a:ea typeface="Arial"/>
              <a:cs typeface="Arial"/>
              <a:sym typeface="Arial"/>
            </a:endParaRPr>
          </a:p>
          <a:p>
            <a:pPr indent="-50800" lvl="0" marL="228600" rtl="0" algn="just">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7"/>
          <p:cNvSpPr txBox="1"/>
          <p:nvPr>
            <p:ph type="title"/>
          </p:nvPr>
        </p:nvSpPr>
        <p:spPr>
          <a:xfrm>
            <a:off x="0" y="121445"/>
            <a:ext cx="12192000" cy="497121"/>
          </a:xfrm>
          <a:prstGeom prst="rect">
            <a:avLst/>
          </a:prstGeom>
          <a:solidFill>
            <a:srgbClr val="00B0F0"/>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600"/>
              <a:buFont typeface="Calibri"/>
              <a:buNone/>
            </a:pPr>
            <a:r>
              <a:rPr b="1" lang="en-US" sz="3600"/>
              <a:t>Training Plan </a:t>
            </a:r>
            <a:endParaRPr/>
          </a:p>
        </p:txBody>
      </p:sp>
      <p:graphicFrame>
        <p:nvGraphicFramePr>
          <p:cNvPr id="752" name="Google Shape;752;p7"/>
          <p:cNvGraphicFramePr/>
          <p:nvPr/>
        </p:nvGraphicFramePr>
        <p:xfrm>
          <a:off x="1685366" y="814294"/>
          <a:ext cx="3000000" cy="3000000"/>
        </p:xfrm>
        <a:graphic>
          <a:graphicData uri="http://schemas.openxmlformats.org/drawingml/2006/table">
            <a:tbl>
              <a:tblPr bandRow="1" firstRow="1">
                <a:noFill/>
                <a:tableStyleId>{93F46DB0-D10E-4756-805E-F5AB907ABB57}</a:tableStyleId>
              </a:tblPr>
              <a:tblGrid>
                <a:gridCol w="1602275"/>
                <a:gridCol w="2649200"/>
                <a:gridCol w="4551875"/>
              </a:tblGrid>
              <a:tr h="370850">
                <a:tc>
                  <a:txBody>
                    <a:bodyPr/>
                    <a:lstStyle/>
                    <a:p>
                      <a:pPr indent="0" lvl="0" marL="0" marR="0" rtl="0" algn="l">
                        <a:spcBef>
                          <a:spcPts val="0"/>
                        </a:spcBef>
                        <a:spcAft>
                          <a:spcPts val="0"/>
                        </a:spcAft>
                        <a:buNone/>
                      </a:pPr>
                      <a:r>
                        <a:rPr lang="en-US" sz="1800"/>
                        <a:t>Training</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lang="en-US" sz="1800"/>
                        <a:t>Participants</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lang="en-US" sz="1800"/>
                        <a:t>Activities</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791150">
                <a:tc>
                  <a:txBody>
                    <a:bodyPr/>
                    <a:lstStyle/>
                    <a:p>
                      <a:pPr indent="0" lvl="0" marL="0" marR="0" rtl="0" algn="l">
                        <a:spcBef>
                          <a:spcPts val="0"/>
                        </a:spcBef>
                        <a:spcAft>
                          <a:spcPts val="0"/>
                        </a:spcAft>
                        <a:buNone/>
                      </a:pPr>
                      <a:r>
                        <a:rPr b="1" lang="en-US" sz="1800"/>
                        <a:t>1st  day training </a:t>
                      </a:r>
                      <a:r>
                        <a:rPr lang="en-US" sz="1800"/>
                        <a:t>category wise </a:t>
                      </a:r>
                      <a:endParaRPr sz="18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lang="en-US" sz="1800"/>
                        <a:t>Pr.O, 1st PO, 2nd PO, 3rd PO </a:t>
                      </a:r>
                      <a:endParaRPr/>
                    </a:p>
                    <a:p>
                      <a:pPr indent="0" lvl="0" marL="0" marR="0" rtl="0" algn="l">
                        <a:spcBef>
                          <a:spcPts val="0"/>
                        </a:spcBef>
                        <a:spcAft>
                          <a:spcPts val="0"/>
                        </a:spcAft>
                        <a:buNone/>
                      </a:pPr>
                      <a:r>
                        <a:t/>
                      </a:r>
                      <a:endParaRPr sz="1800"/>
                    </a:p>
                    <a:p>
                      <a:pPr indent="0" lvl="0" marL="0" marR="0" rtl="0" algn="l">
                        <a:spcBef>
                          <a:spcPts val="0"/>
                        </a:spcBef>
                        <a:spcAft>
                          <a:spcPts val="0"/>
                        </a:spcAft>
                        <a:buNone/>
                      </a:pPr>
                      <a:r>
                        <a:rPr lang="en-US" sz="1800"/>
                        <a:t>( if bye election is held together – Additional 2nd PO and 3rd PO) </a:t>
                      </a:r>
                      <a:endParaRPr sz="18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lang="en-US" sz="1800"/>
                        <a:t>PPT presentation </a:t>
                      </a:r>
                      <a:endParaRPr/>
                    </a:p>
                    <a:p>
                      <a:pPr indent="0" lvl="0" marL="0" marR="0" rtl="0" algn="l">
                        <a:spcBef>
                          <a:spcPts val="0"/>
                        </a:spcBef>
                        <a:spcAft>
                          <a:spcPts val="0"/>
                        </a:spcAft>
                        <a:buNone/>
                      </a:pPr>
                      <a:r>
                        <a:rPr lang="en-US" sz="1800"/>
                        <a:t>question answer session</a:t>
                      </a:r>
                      <a:endParaRPr/>
                    </a:p>
                    <a:p>
                      <a:pPr indent="0" lvl="0" marL="0" marR="0" rtl="0" algn="l">
                        <a:spcBef>
                          <a:spcPts val="0"/>
                        </a:spcBef>
                        <a:spcAft>
                          <a:spcPts val="0"/>
                        </a:spcAft>
                        <a:buNone/>
                      </a:pPr>
                      <a:r>
                        <a:rPr lang="en-US" sz="1800"/>
                        <a:t>Collecting ID card</a:t>
                      </a:r>
                      <a:endParaRPr/>
                    </a:p>
                    <a:p>
                      <a:pPr indent="0" lvl="0" marL="0" marR="0" rtl="0" algn="l">
                        <a:spcBef>
                          <a:spcPts val="0"/>
                        </a:spcBef>
                        <a:spcAft>
                          <a:spcPts val="0"/>
                        </a:spcAft>
                        <a:buNone/>
                      </a:pPr>
                      <a:r>
                        <a:rPr lang="en-US" sz="1800"/>
                        <a:t>Attendance</a:t>
                      </a:r>
                      <a:endParaRPr/>
                    </a:p>
                    <a:p>
                      <a:pPr indent="0" lvl="0" marL="0" marR="0" rtl="0" algn="l">
                        <a:spcBef>
                          <a:spcPts val="0"/>
                        </a:spcBef>
                        <a:spcAft>
                          <a:spcPts val="0"/>
                        </a:spcAft>
                        <a:buNone/>
                      </a:pPr>
                      <a:r>
                        <a:rPr lang="en-US" sz="1800"/>
                        <a:t>Collecting Form 12/12A</a:t>
                      </a:r>
                      <a:endParaRPr/>
                    </a:p>
                    <a:p>
                      <a:pPr indent="0" lvl="0" marL="0" marR="0" rtl="0" algn="l">
                        <a:spcBef>
                          <a:spcPts val="0"/>
                        </a:spcBef>
                        <a:spcAft>
                          <a:spcPts val="0"/>
                        </a:spcAft>
                        <a:buNone/>
                      </a:pPr>
                      <a:r>
                        <a:rPr lang="en-US" sz="1800"/>
                        <a:t>Search engine for confirming electoral details</a:t>
                      </a:r>
                      <a:endParaRPr/>
                    </a:p>
                    <a:p>
                      <a:pPr indent="0" lvl="0" marL="0" marR="0" rtl="0" algn="l">
                        <a:spcBef>
                          <a:spcPts val="0"/>
                        </a:spcBef>
                        <a:spcAft>
                          <a:spcPts val="0"/>
                        </a:spcAft>
                        <a:buNone/>
                      </a:pPr>
                      <a:r>
                        <a:t/>
                      </a:r>
                      <a:endParaRPr sz="18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428525">
                <a:tc>
                  <a:txBody>
                    <a:bodyPr/>
                    <a:lstStyle/>
                    <a:p>
                      <a:pPr indent="0" lvl="0" marL="0" marR="0" rtl="0" algn="l">
                        <a:spcBef>
                          <a:spcPts val="0"/>
                        </a:spcBef>
                        <a:spcAft>
                          <a:spcPts val="0"/>
                        </a:spcAft>
                        <a:buNone/>
                      </a:pPr>
                      <a:r>
                        <a:rPr b="1" lang="en-US" sz="1800"/>
                        <a:t>One day Hands on training </a:t>
                      </a:r>
                      <a:endParaRPr sz="18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800"/>
                        <a:buFont typeface="Calibri"/>
                        <a:buNone/>
                      </a:pPr>
                      <a:r>
                        <a:rPr lang="en-US" sz="1800"/>
                        <a:t>Pr.O and 1</a:t>
                      </a:r>
                      <a:r>
                        <a:rPr baseline="30000" lang="en-US" sz="1800"/>
                        <a:t>st</a:t>
                      </a:r>
                      <a:r>
                        <a:rPr lang="en-US" sz="1800"/>
                        <a:t> PO</a:t>
                      </a:r>
                      <a:endParaRPr/>
                    </a:p>
                    <a:p>
                      <a:pPr indent="0" lvl="0" marL="0" marR="0" rtl="0" algn="l">
                        <a:spcBef>
                          <a:spcPts val="0"/>
                        </a:spcBef>
                        <a:spcAft>
                          <a:spcPts val="0"/>
                        </a:spcAft>
                        <a:buNone/>
                      </a:pPr>
                      <a:r>
                        <a:t/>
                      </a:r>
                      <a:endParaRPr sz="18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just">
                        <a:spcBef>
                          <a:spcPts val="0"/>
                        </a:spcBef>
                        <a:spcAft>
                          <a:spcPts val="0"/>
                        </a:spcAft>
                        <a:buClr>
                          <a:schemeClr val="dk1"/>
                        </a:buClr>
                        <a:buSzPts val="1800"/>
                        <a:buFont typeface="Calibri"/>
                        <a:buNone/>
                      </a:pPr>
                      <a:r>
                        <a:rPr lang="en-US" sz="1800"/>
                        <a:t>Operation of EVM/VVPATs, </a:t>
                      </a:r>
                      <a:endParaRPr/>
                    </a:p>
                    <a:p>
                      <a:pPr indent="0" lvl="0" marL="0" marR="0" rtl="0" algn="just">
                        <a:spcBef>
                          <a:spcPts val="0"/>
                        </a:spcBef>
                        <a:spcAft>
                          <a:spcPts val="0"/>
                        </a:spcAft>
                        <a:buClr>
                          <a:schemeClr val="dk1"/>
                        </a:buClr>
                        <a:buSzPts val="1800"/>
                        <a:buFont typeface="Calibri"/>
                        <a:buNone/>
                      </a:pPr>
                      <a:r>
                        <a:rPr lang="en-US" sz="1800"/>
                        <a:t>Filling up of all types of forms, </a:t>
                      </a:r>
                      <a:endParaRPr/>
                    </a:p>
                    <a:p>
                      <a:pPr indent="0" lvl="0" marL="0" marR="0" rtl="0" algn="just">
                        <a:spcBef>
                          <a:spcPts val="0"/>
                        </a:spcBef>
                        <a:spcAft>
                          <a:spcPts val="0"/>
                        </a:spcAft>
                        <a:buClr>
                          <a:schemeClr val="dk1"/>
                        </a:buClr>
                        <a:buSzPts val="1800"/>
                        <a:buFont typeface="Calibri"/>
                        <a:buNone/>
                      </a:pPr>
                      <a:r>
                        <a:rPr lang="en-US" sz="1800"/>
                        <a:t>Report returns</a:t>
                      </a:r>
                      <a:endParaRPr/>
                    </a:p>
                    <a:p>
                      <a:pPr indent="0" lvl="0" marL="0" marR="0" rtl="0" algn="just">
                        <a:spcBef>
                          <a:spcPts val="0"/>
                        </a:spcBef>
                        <a:spcAft>
                          <a:spcPts val="0"/>
                        </a:spcAft>
                        <a:buClr>
                          <a:schemeClr val="dk1"/>
                        </a:buClr>
                        <a:buSzPts val="1800"/>
                        <a:buFont typeface="Calibri"/>
                        <a:buNone/>
                      </a:pPr>
                      <a:r>
                        <a:rPr lang="en-US" sz="1800"/>
                        <a:t>Discussion</a:t>
                      </a:r>
                      <a:r>
                        <a:rPr lang="en-US" sz="1800"/>
                        <a:t> on Pr.O Checklist booklet</a:t>
                      </a:r>
                      <a:endParaRPr/>
                    </a:p>
                    <a:p>
                      <a:pPr indent="0" lvl="0" marL="0" marR="0" rtl="0" algn="just">
                        <a:spcBef>
                          <a:spcPts val="0"/>
                        </a:spcBef>
                        <a:spcAft>
                          <a:spcPts val="0"/>
                        </a:spcAft>
                        <a:buClr>
                          <a:schemeClr val="dk1"/>
                        </a:buClr>
                        <a:buSzPts val="1800"/>
                        <a:buFont typeface="Calibri"/>
                        <a:buNone/>
                      </a:pPr>
                      <a:r>
                        <a:rPr lang="en-US" sz="1800"/>
                        <a:t>Session on Do’s and Don’ts booklet</a:t>
                      </a:r>
                      <a:endParaRPr sz="18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70850">
                <a:tc>
                  <a:txBody>
                    <a:bodyPr/>
                    <a:lstStyle/>
                    <a:p>
                      <a:pPr indent="0" lvl="0" marL="0" marR="0" rtl="0" algn="l">
                        <a:spcBef>
                          <a:spcPts val="0"/>
                        </a:spcBef>
                        <a:spcAft>
                          <a:spcPts val="0"/>
                        </a:spcAft>
                        <a:buNone/>
                      </a:pPr>
                      <a:r>
                        <a:rPr b="1" lang="en-US" sz="1800"/>
                        <a:t>3</a:t>
                      </a:r>
                      <a:r>
                        <a:rPr b="1" baseline="30000" lang="en-US" sz="1800"/>
                        <a:t>rd</a:t>
                      </a:r>
                      <a:r>
                        <a:rPr b="1" lang="en-US" sz="1800"/>
                        <a:t> Training party wise: </a:t>
                      </a:r>
                      <a:endParaRPr/>
                    </a:p>
                    <a:p>
                      <a:pPr indent="0" lvl="0" marL="0" marR="0" rtl="0" algn="l">
                        <a:spcBef>
                          <a:spcPts val="0"/>
                        </a:spcBef>
                        <a:spcAft>
                          <a:spcPts val="0"/>
                        </a:spcAft>
                        <a:buNone/>
                      </a:pPr>
                      <a:r>
                        <a:rPr lang="en-US" sz="1800"/>
                        <a:t>(minimum 3 hrs)-</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lang="en-US" sz="1800"/>
                        <a:t>All party</a:t>
                      </a:r>
                      <a:r>
                        <a:rPr lang="en-US" sz="1800"/>
                        <a:t> wise members, reserve</a:t>
                      </a:r>
                      <a:endParaRPr sz="18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just">
                        <a:spcBef>
                          <a:spcPts val="0"/>
                        </a:spcBef>
                        <a:spcAft>
                          <a:spcPts val="0"/>
                        </a:spcAft>
                        <a:buClr>
                          <a:schemeClr val="dk1"/>
                        </a:buClr>
                        <a:buSzPts val="1800"/>
                        <a:buFont typeface="Calibri"/>
                        <a:buNone/>
                      </a:pPr>
                      <a:r>
                        <a:rPr lang="en-US" sz="1800"/>
                        <a:t>Video clip display, </a:t>
                      </a:r>
                      <a:endParaRPr/>
                    </a:p>
                    <a:p>
                      <a:pPr indent="0" lvl="0" marL="0" marR="0" rtl="0" algn="just">
                        <a:spcBef>
                          <a:spcPts val="0"/>
                        </a:spcBef>
                        <a:spcAft>
                          <a:spcPts val="0"/>
                        </a:spcAft>
                        <a:buClr>
                          <a:schemeClr val="dk1"/>
                        </a:buClr>
                        <a:buSzPts val="1800"/>
                        <a:buFont typeface="Calibri"/>
                        <a:buNone/>
                      </a:pPr>
                      <a:r>
                        <a:rPr lang="en-US" sz="1800"/>
                        <a:t>doubt clearance, </a:t>
                      </a:r>
                      <a:endParaRPr/>
                    </a:p>
                    <a:p>
                      <a:pPr indent="0" lvl="0" marL="0" marR="0" rtl="0" algn="just">
                        <a:spcBef>
                          <a:spcPts val="0"/>
                        </a:spcBef>
                        <a:spcAft>
                          <a:spcPts val="0"/>
                        </a:spcAft>
                        <a:buClr>
                          <a:schemeClr val="dk1"/>
                        </a:buClr>
                        <a:buSzPts val="1800"/>
                        <a:buFont typeface="Calibri"/>
                        <a:buNone/>
                      </a:pPr>
                      <a:r>
                        <a:rPr lang="en-US" sz="1800"/>
                        <a:t>evaluation with question paper - 50 questions 1hour. </a:t>
                      </a:r>
                      <a:endParaRPr/>
                    </a:p>
                    <a:p>
                      <a:pPr indent="0" lvl="0" marL="0" marR="0" rtl="0" algn="just">
                        <a:spcBef>
                          <a:spcPts val="0"/>
                        </a:spcBef>
                        <a:spcAft>
                          <a:spcPts val="0"/>
                        </a:spcAft>
                        <a:buClr>
                          <a:schemeClr val="dk1"/>
                        </a:buClr>
                        <a:buSzPts val="1800"/>
                        <a:buFont typeface="Calibri"/>
                        <a:buNone/>
                      </a:pPr>
                      <a:r>
                        <a:rPr lang="en-US" sz="1800"/>
                        <a:t>PB voting at facilitation centre at training venue. </a:t>
                      </a:r>
                      <a:endParaRPr/>
                    </a:p>
                    <a:p>
                      <a:pPr indent="0" lvl="0" marL="0" marR="0" rtl="0" algn="just">
                        <a:spcBef>
                          <a:spcPts val="0"/>
                        </a:spcBef>
                        <a:spcAft>
                          <a:spcPts val="0"/>
                        </a:spcAft>
                        <a:buClr>
                          <a:schemeClr val="dk1"/>
                        </a:buClr>
                        <a:buSzPts val="1800"/>
                        <a:buFont typeface="Calibri"/>
                        <a:buNone/>
                      </a:pPr>
                      <a:r>
                        <a:rPr lang="en-US" sz="1800"/>
                        <a:t>EDC distribution</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 name="Shape 1254"/>
        <p:cNvGrpSpPr/>
        <p:nvPr/>
      </p:nvGrpSpPr>
      <p:grpSpPr>
        <a:xfrm>
          <a:off x="0" y="0"/>
          <a:ext cx="0" cy="0"/>
          <a:chOff x="0" y="0"/>
          <a:chExt cx="0" cy="0"/>
        </a:xfrm>
      </p:grpSpPr>
      <p:sp>
        <p:nvSpPr>
          <p:cNvPr id="1255" name="Google Shape;1255;p70"/>
          <p:cNvSpPr txBox="1"/>
          <p:nvPr>
            <p:ph type="title"/>
          </p:nvPr>
        </p:nvSpPr>
        <p:spPr>
          <a:xfrm>
            <a:off x="0" y="168022"/>
            <a:ext cx="12192000" cy="539343"/>
          </a:xfrm>
          <a:prstGeom prst="rect">
            <a:avLst/>
          </a:prstGeom>
          <a:solidFill>
            <a:srgbClr val="F7CAAC"/>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70C0"/>
              </a:buClr>
              <a:buSzPts val="2500"/>
              <a:buFont typeface="Arial"/>
              <a:buNone/>
            </a:pPr>
            <a:r>
              <a:rPr b="1" lang="en-US" sz="2500">
                <a:solidFill>
                  <a:srgbClr val="0070C0"/>
                </a:solidFill>
                <a:latin typeface="Arial"/>
                <a:ea typeface="Arial"/>
                <a:cs typeface="Arial"/>
                <a:sym typeface="Arial"/>
              </a:rPr>
              <a:t>CU CLOSE করে SEAL করা / OUTER COVER টি SEAL করা</a:t>
            </a:r>
            <a:endParaRPr sz="2500">
              <a:solidFill>
                <a:srgbClr val="0070C0"/>
              </a:solidFill>
              <a:latin typeface="Arial"/>
              <a:ea typeface="Arial"/>
              <a:cs typeface="Arial"/>
              <a:sym typeface="Arial"/>
            </a:endParaRPr>
          </a:p>
        </p:txBody>
      </p:sp>
      <p:sp>
        <p:nvSpPr>
          <p:cNvPr id="1256" name="Google Shape;1256;p70"/>
          <p:cNvSpPr txBox="1"/>
          <p:nvPr>
            <p:ph idx="1" type="body"/>
          </p:nvPr>
        </p:nvSpPr>
        <p:spPr>
          <a:xfrm>
            <a:off x="295835" y="1238249"/>
            <a:ext cx="11631706" cy="5350809"/>
          </a:xfrm>
          <a:prstGeom prst="rect">
            <a:avLst/>
          </a:prstGeom>
          <a:solidFill>
            <a:srgbClr val="BBD6EE"/>
          </a:solidFill>
          <a:ln>
            <a:noFill/>
          </a:ln>
        </p:spPr>
        <p:txBody>
          <a:bodyPr anchorCtr="0" anchor="t" bIns="45700" lIns="91425" spcFirstLastPara="1" rIns="91425" wrap="square" tIns="45700">
            <a:noAutofit/>
          </a:bodyPr>
          <a:lstStyle/>
          <a:p>
            <a:pPr indent="-228600" lvl="0" marL="228600" rtl="0" algn="just">
              <a:lnSpc>
                <a:spcPct val="120000"/>
              </a:lnSpc>
              <a:spcBef>
                <a:spcPts val="0"/>
              </a:spcBef>
              <a:spcAft>
                <a:spcPts val="0"/>
              </a:spcAft>
              <a:buClr>
                <a:schemeClr val="dk1"/>
              </a:buClr>
              <a:buSzPts val="2400"/>
              <a:buChar char="•"/>
            </a:pPr>
            <a:r>
              <a:rPr lang="en-US" sz="2400">
                <a:latin typeface="Arial"/>
                <a:ea typeface="Arial"/>
                <a:cs typeface="Arial"/>
                <a:sym typeface="Arial"/>
              </a:rPr>
              <a:t>রেজাল্ট সেক্সানের আউটার কভারটি একটু চেপে এমনভাবে বন্ধ করতে হবে যাতে পেপার সিলের দুই প্রান্ত বাইরে বেরিয়ে থাকে।</a:t>
            </a:r>
            <a:endParaRPr sz="2400">
              <a:latin typeface="Arial"/>
              <a:ea typeface="Arial"/>
              <a:cs typeface="Arial"/>
              <a:sym typeface="Arial"/>
            </a:endParaRPr>
          </a:p>
          <a:p>
            <a:pPr indent="-228600" lvl="0" marL="228600" rtl="0" algn="just">
              <a:lnSpc>
                <a:spcPct val="120000"/>
              </a:lnSpc>
              <a:spcBef>
                <a:spcPts val="1000"/>
              </a:spcBef>
              <a:spcAft>
                <a:spcPts val="0"/>
              </a:spcAft>
              <a:buClr>
                <a:srgbClr val="C00000"/>
              </a:buClr>
              <a:buSzPts val="2400"/>
              <a:buChar char="•"/>
            </a:pPr>
            <a:r>
              <a:rPr lang="en-US" sz="2400">
                <a:solidFill>
                  <a:srgbClr val="C00000"/>
                </a:solidFill>
                <a:latin typeface="Arial"/>
                <a:ea typeface="Arial"/>
                <a:cs typeface="Arial"/>
                <a:sym typeface="Arial"/>
              </a:rPr>
              <a:t>রেজাল্ট সেক্সানের আউটার কভারটি সিল করতে হবে সেটির বাইরের বাঁ দিকে থাকা দুটি ছিদ্রের ভেতর দিয়ে একটি সুতো ঢুকিয়ে একটি গিঁট বেঁধে।</a:t>
            </a:r>
            <a:endParaRPr sz="2400">
              <a:latin typeface="Arial"/>
              <a:ea typeface="Arial"/>
              <a:cs typeface="Arial"/>
              <a:sym typeface="Arial"/>
            </a:endParaRPr>
          </a:p>
          <a:p>
            <a:pPr indent="-228600" lvl="0" marL="228600" rtl="0" algn="just">
              <a:lnSpc>
                <a:spcPct val="120000"/>
              </a:lnSpc>
              <a:spcBef>
                <a:spcPts val="1000"/>
              </a:spcBef>
              <a:spcAft>
                <a:spcPts val="0"/>
              </a:spcAft>
              <a:buClr>
                <a:schemeClr val="dk1"/>
              </a:buClr>
              <a:buSzPts val="2400"/>
              <a:buChar char="•"/>
            </a:pPr>
            <a:r>
              <a:rPr lang="en-US" sz="2400">
                <a:latin typeface="Arial"/>
                <a:ea typeface="Arial"/>
                <a:cs typeface="Arial"/>
                <a:sym typeface="Arial"/>
              </a:rPr>
              <a:t>তারপর সেই গিঁটের সাথে একটি Address Tag  বেঁধে দিতে হবে। এই ট্যাগের অতিরিক্ত সুতোটি প্রিসাইডিং অফিসারের সিলটি গালার সাহায্যে সিল করে ফেলতে হবে।</a:t>
            </a:r>
            <a:endParaRPr/>
          </a:p>
          <a:p>
            <a:pPr indent="-76200" lvl="0" marL="228600" rtl="0" algn="just">
              <a:lnSpc>
                <a:spcPct val="120000"/>
              </a:lnSpc>
              <a:spcBef>
                <a:spcPts val="1000"/>
              </a:spcBef>
              <a:spcAft>
                <a:spcPts val="0"/>
              </a:spcAft>
              <a:buClr>
                <a:schemeClr val="dk1"/>
              </a:buClr>
              <a:buSzPts val="2400"/>
              <a:buNone/>
            </a:pPr>
            <a:r>
              <a:t/>
            </a:r>
            <a:endParaRPr sz="2400">
              <a:latin typeface="Arial"/>
              <a:ea typeface="Arial"/>
              <a:cs typeface="Arial"/>
              <a:sym typeface="Arial"/>
            </a:endParaRPr>
          </a:p>
          <a:p>
            <a:pPr indent="-228600" lvl="0" marL="228600" rtl="0" algn="just">
              <a:lnSpc>
                <a:spcPct val="120000"/>
              </a:lnSpc>
              <a:spcBef>
                <a:spcPts val="1000"/>
              </a:spcBef>
              <a:spcAft>
                <a:spcPts val="0"/>
              </a:spcAft>
              <a:buClr>
                <a:srgbClr val="C00000"/>
              </a:buClr>
              <a:buSzPts val="2400"/>
              <a:buChar char="•"/>
            </a:pPr>
            <a:r>
              <a:rPr lang="en-US" sz="2400">
                <a:solidFill>
                  <a:srgbClr val="C00000"/>
                </a:solidFill>
                <a:latin typeface="Arial"/>
                <a:ea typeface="Arial"/>
                <a:cs typeface="Arial"/>
                <a:sym typeface="Arial"/>
              </a:rPr>
              <a:t>উপস্থিত এজেন্টদের বলতে হবে যে তারা চাইলে Address tag  এ তাদের সিল লাগাতে পারবেন।</a:t>
            </a:r>
            <a:endParaRPr sz="2400">
              <a:solidFill>
                <a:srgbClr val="C00000"/>
              </a:solidFill>
              <a:latin typeface="Arial"/>
              <a:ea typeface="Arial"/>
              <a:cs typeface="Arial"/>
              <a:sym typeface="Arial"/>
            </a:endParaRPr>
          </a:p>
          <a:p>
            <a:pPr indent="-76200" lvl="0" marL="228600" rtl="0" algn="just">
              <a:lnSpc>
                <a:spcPct val="90000"/>
              </a:lnSpc>
              <a:spcBef>
                <a:spcPts val="1000"/>
              </a:spcBef>
              <a:spcAft>
                <a:spcPts val="0"/>
              </a:spcAft>
              <a:buClr>
                <a:schemeClr val="dk1"/>
              </a:buClr>
              <a:buSzPts val="2400"/>
              <a:buNone/>
            </a:pPr>
            <a:r>
              <a:t/>
            </a:r>
            <a:endParaRPr sz="2400">
              <a:solidFill>
                <a:srgbClr val="C00000"/>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0" name="Shape 1260"/>
        <p:cNvGrpSpPr/>
        <p:nvPr/>
      </p:nvGrpSpPr>
      <p:grpSpPr>
        <a:xfrm>
          <a:off x="0" y="0"/>
          <a:ext cx="0" cy="0"/>
          <a:chOff x="0" y="0"/>
          <a:chExt cx="0" cy="0"/>
        </a:xfrm>
      </p:grpSpPr>
      <p:sp>
        <p:nvSpPr>
          <p:cNvPr id="1261" name="Google Shape;1261;p71"/>
          <p:cNvSpPr txBox="1"/>
          <p:nvPr>
            <p:ph idx="1" type="body"/>
          </p:nvPr>
        </p:nvSpPr>
        <p:spPr>
          <a:xfrm>
            <a:off x="389965" y="95250"/>
            <a:ext cx="11537576" cy="6762750"/>
          </a:xfrm>
          <a:prstGeom prst="rect">
            <a:avLst/>
          </a:prstGeom>
          <a:solidFill>
            <a:srgbClr val="BBD6EE"/>
          </a:solidFill>
          <a:ln>
            <a:noFill/>
          </a:ln>
        </p:spPr>
        <p:txBody>
          <a:bodyPr anchorCtr="0" anchor="t" bIns="45700" lIns="91425" spcFirstLastPara="1" rIns="91425" wrap="square" tIns="45700">
            <a:noAutofit/>
          </a:bodyPr>
          <a:lstStyle/>
          <a:p>
            <a:pPr indent="-228600" lvl="0" marL="228600" rtl="0" algn="just">
              <a:lnSpc>
                <a:spcPct val="110000"/>
              </a:lnSpc>
              <a:spcBef>
                <a:spcPts val="0"/>
              </a:spcBef>
              <a:spcAft>
                <a:spcPts val="0"/>
              </a:spcAft>
              <a:buClr>
                <a:schemeClr val="dk1"/>
              </a:buClr>
              <a:buSzPts val="2800"/>
              <a:buChar char="•"/>
            </a:pPr>
            <a:r>
              <a:rPr i="1" lang="en-US" strike="sngStrike">
                <a:latin typeface="Arial"/>
                <a:ea typeface="Arial"/>
                <a:cs typeface="Arial"/>
                <a:sym typeface="Arial"/>
              </a:rPr>
              <a:t>এজেন্টদের বলুন Strip Seal এর নম্বরটি টুকে নিতে।</a:t>
            </a:r>
            <a:endParaRPr i="1" strike="sngStrike">
              <a:latin typeface="Arial"/>
              <a:ea typeface="Arial"/>
              <a:cs typeface="Arial"/>
              <a:sym typeface="Arial"/>
            </a:endParaRPr>
          </a:p>
          <a:p>
            <a:pPr indent="-228600" lvl="0" marL="228600" rtl="0" algn="just">
              <a:lnSpc>
                <a:spcPct val="110000"/>
              </a:lnSpc>
              <a:spcBef>
                <a:spcPts val="1000"/>
              </a:spcBef>
              <a:spcAft>
                <a:spcPts val="0"/>
              </a:spcAft>
              <a:buClr>
                <a:srgbClr val="C00000"/>
              </a:buClr>
              <a:buSzPts val="2800"/>
              <a:buChar char="•"/>
            </a:pPr>
            <a:r>
              <a:rPr i="1" lang="en-US" strike="sngStrike">
                <a:solidFill>
                  <a:srgbClr val="C00000"/>
                </a:solidFill>
                <a:latin typeface="Arial"/>
                <a:ea typeface="Arial"/>
                <a:cs typeface="Arial"/>
                <a:sym typeface="Arial"/>
              </a:rPr>
              <a:t>এই সিলটির ভেতরের দিকে আঠা লাগানো A,B,D অংশ থাকে এবং বাইরের দিকে C অংশ থাকে।</a:t>
            </a:r>
            <a:endParaRPr i="1" strike="sngStrike">
              <a:solidFill>
                <a:srgbClr val="C00000"/>
              </a:solidFill>
              <a:latin typeface="Arial"/>
              <a:ea typeface="Arial"/>
              <a:cs typeface="Arial"/>
              <a:sym typeface="Arial"/>
            </a:endParaRPr>
          </a:p>
          <a:p>
            <a:pPr indent="-228600" lvl="0" marL="228600" rtl="0" algn="just">
              <a:lnSpc>
                <a:spcPct val="110000"/>
              </a:lnSpc>
              <a:spcBef>
                <a:spcPts val="1000"/>
              </a:spcBef>
              <a:spcAft>
                <a:spcPts val="0"/>
              </a:spcAft>
              <a:buClr>
                <a:schemeClr val="dk1"/>
              </a:buClr>
              <a:buSzPts val="2800"/>
              <a:buChar char="•"/>
            </a:pPr>
            <a:r>
              <a:rPr i="1" lang="en-US" strike="sngStrike">
                <a:latin typeface="Arial"/>
                <a:ea typeface="Arial"/>
                <a:cs typeface="Arial"/>
                <a:sym typeface="Arial"/>
              </a:rPr>
              <a:t>এই সবুজ সিলটির ক্রমানুসারে প্রথমে A, তারপর B এবং শেষে C অংশটি লাগাতে হবে। তারপর সিলটির অতিরিক্ত অংশটি CUর চারপাশে পেঁচিয়ে সবশেষে D অংশটি সামান্য শক্ত করে লাগাতে হবে। খেয়াল রাখতে হবে যেন সিলটি ছিঁড়ে না যায়।</a:t>
            </a:r>
            <a:endParaRPr i="1" strike="sngStrike">
              <a:latin typeface="Arial"/>
              <a:ea typeface="Arial"/>
              <a:cs typeface="Arial"/>
              <a:sym typeface="Arial"/>
            </a:endParaRPr>
          </a:p>
          <a:p>
            <a:pPr indent="-228600" lvl="0" marL="228600" rtl="0" algn="just">
              <a:lnSpc>
                <a:spcPct val="110000"/>
              </a:lnSpc>
              <a:spcBef>
                <a:spcPts val="1000"/>
              </a:spcBef>
              <a:spcAft>
                <a:spcPts val="0"/>
              </a:spcAft>
              <a:buClr>
                <a:schemeClr val="dk1"/>
              </a:buClr>
              <a:buSzPts val="2800"/>
              <a:buChar char="•"/>
            </a:pPr>
            <a:r>
              <a:rPr lang="en-US">
                <a:latin typeface="Arial"/>
                <a:ea typeface="Arial"/>
                <a:cs typeface="Arial"/>
                <a:sym typeface="Arial"/>
              </a:rPr>
              <a:t>Special Address Tag </a:t>
            </a:r>
            <a:r>
              <a:rPr lang="en-US">
                <a:solidFill>
                  <a:srgbClr val="C00000"/>
                </a:solidFill>
                <a:latin typeface="Arial"/>
                <a:ea typeface="Arial"/>
                <a:cs typeface="Arial"/>
                <a:sym typeface="Arial"/>
              </a:rPr>
              <a:t>লাগানোর সময় খেয়াল রাখতে হবে যেন এর দ্বারা CLOSE বোতামটি ঢেকে না যায়। </a:t>
            </a:r>
            <a:endParaRPr/>
          </a:p>
          <a:p>
            <a:pPr indent="-228600" lvl="0" marL="228600" rtl="0" algn="just">
              <a:lnSpc>
                <a:spcPct val="110000"/>
              </a:lnSpc>
              <a:spcBef>
                <a:spcPts val="1000"/>
              </a:spcBef>
              <a:spcAft>
                <a:spcPts val="0"/>
              </a:spcAft>
              <a:buClr>
                <a:schemeClr val="dk1"/>
              </a:buClr>
              <a:buSzPts val="2800"/>
              <a:buChar char="•"/>
            </a:pPr>
            <a:r>
              <a:rPr lang="en-US">
                <a:latin typeface="Arial"/>
                <a:ea typeface="Arial"/>
                <a:cs typeface="Arial"/>
                <a:sym typeface="Arial"/>
              </a:rPr>
              <a:t>অব্যবহৃত এবং  কোনোরকম ক্ষতিগ্রস্থ সিল RO কে ফিরিয়ে দিতে হবে।</a:t>
            </a:r>
            <a:endParaRPr>
              <a:latin typeface="Arial"/>
              <a:ea typeface="Arial"/>
              <a:cs typeface="Arial"/>
              <a:sym typeface="Arial"/>
            </a:endParaRPr>
          </a:p>
          <a:p>
            <a:pPr indent="-228600" lvl="0" marL="228600" rtl="0" algn="just">
              <a:lnSpc>
                <a:spcPct val="110000"/>
              </a:lnSpc>
              <a:spcBef>
                <a:spcPts val="1000"/>
              </a:spcBef>
              <a:spcAft>
                <a:spcPts val="0"/>
              </a:spcAft>
              <a:buClr>
                <a:srgbClr val="C00000"/>
              </a:buClr>
              <a:buSzPts val="2800"/>
              <a:buChar char="•"/>
            </a:pPr>
            <a:r>
              <a:rPr lang="en-US">
                <a:solidFill>
                  <a:srgbClr val="C00000"/>
                </a:solidFill>
                <a:latin typeface="Arial"/>
                <a:ea typeface="Arial"/>
                <a:cs typeface="Arial"/>
                <a:sym typeface="Arial"/>
              </a:rPr>
              <a:t>এখন আপনার EVM ভোটগ্রহণের জন্য তৈরি। BU টি কে ভোটিং কম্পার্টমেন্টের ভেতরে রাখুন এবং CU কে রাখুন তৃতীয় পোলিং অফিসারের টেবিলে।</a:t>
            </a:r>
            <a:endParaRPr>
              <a:solidFill>
                <a:srgbClr val="C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030A0"/>
        </a:solidFill>
      </p:bgPr>
    </p:bg>
    <p:spTree>
      <p:nvGrpSpPr>
        <p:cNvPr id="1265" name="Shape 1265"/>
        <p:cNvGrpSpPr/>
        <p:nvPr/>
      </p:nvGrpSpPr>
      <p:grpSpPr>
        <a:xfrm>
          <a:off x="0" y="0"/>
          <a:ext cx="0" cy="0"/>
          <a:chOff x="0" y="0"/>
          <a:chExt cx="0" cy="0"/>
        </a:xfrm>
      </p:grpSpPr>
      <p:pic>
        <p:nvPicPr>
          <p:cNvPr id="1266" name="Google Shape;1266;p72"/>
          <p:cNvPicPr preferRelativeResize="0"/>
          <p:nvPr/>
        </p:nvPicPr>
        <p:blipFill rotWithShape="1">
          <a:blip r:embed="rId3">
            <a:alphaModFix/>
          </a:blip>
          <a:srcRect b="0" l="0" r="0" t="0"/>
          <a:stretch/>
        </p:blipFill>
        <p:spPr>
          <a:xfrm>
            <a:off x="513818" y="315271"/>
            <a:ext cx="11150098" cy="6168816"/>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030A0"/>
        </a:solidFill>
      </p:bgPr>
    </p:bg>
    <p:spTree>
      <p:nvGrpSpPr>
        <p:cNvPr id="1270" name="Shape 1270"/>
        <p:cNvGrpSpPr/>
        <p:nvPr/>
      </p:nvGrpSpPr>
      <p:grpSpPr>
        <a:xfrm>
          <a:off x="0" y="0"/>
          <a:ext cx="0" cy="0"/>
          <a:chOff x="0" y="0"/>
          <a:chExt cx="0" cy="0"/>
        </a:xfrm>
      </p:grpSpPr>
      <p:pic>
        <p:nvPicPr>
          <p:cNvPr id="1271" name="Google Shape;1271;p73"/>
          <p:cNvPicPr preferRelativeResize="0"/>
          <p:nvPr/>
        </p:nvPicPr>
        <p:blipFill rotWithShape="1">
          <a:blip r:embed="rId3">
            <a:alphaModFix/>
          </a:blip>
          <a:srcRect b="0" l="0" r="0" t="0"/>
          <a:stretch/>
        </p:blipFill>
        <p:spPr>
          <a:xfrm>
            <a:off x="280669" y="278582"/>
            <a:ext cx="11564001" cy="6251630"/>
          </a:xfrm>
          <a:prstGeom prst="rect">
            <a:avLst/>
          </a:prstGeom>
          <a:noFill/>
          <a:ln>
            <a:noFill/>
          </a:ln>
        </p:spPr>
      </p:pic>
      <p:sp>
        <p:nvSpPr>
          <p:cNvPr id="1272" name="Google Shape;1272;p73"/>
          <p:cNvSpPr txBox="1"/>
          <p:nvPr/>
        </p:nvSpPr>
        <p:spPr>
          <a:xfrm>
            <a:off x="8612373" y="4901611"/>
            <a:ext cx="255182" cy="33855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5</a:t>
            </a:r>
            <a:endParaRPr sz="1600">
              <a:solidFill>
                <a:schemeClr val="dk1"/>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030A0"/>
        </a:solidFill>
      </p:bgPr>
    </p:bg>
    <p:spTree>
      <p:nvGrpSpPr>
        <p:cNvPr id="1276" name="Shape 1276"/>
        <p:cNvGrpSpPr/>
        <p:nvPr/>
      </p:nvGrpSpPr>
      <p:grpSpPr>
        <a:xfrm>
          <a:off x="0" y="0"/>
          <a:ext cx="0" cy="0"/>
          <a:chOff x="0" y="0"/>
          <a:chExt cx="0" cy="0"/>
        </a:xfrm>
      </p:grpSpPr>
      <p:sp>
        <p:nvSpPr>
          <p:cNvPr id="1277" name="Google Shape;1277;p74"/>
          <p:cNvSpPr/>
          <p:nvPr/>
        </p:nvSpPr>
        <p:spPr>
          <a:xfrm>
            <a:off x="191386" y="112285"/>
            <a:ext cx="11802140" cy="6709529"/>
          </a:xfrm>
          <a:prstGeom prst="rect">
            <a:avLst/>
          </a:prstGeom>
          <a:solidFill>
            <a:schemeClr val="lt1"/>
          </a:solidFill>
          <a:ln>
            <a:noFill/>
          </a:ln>
        </p:spPr>
        <p:txBody>
          <a:bodyPr anchorCtr="0" anchor="t" bIns="45700" lIns="91425" spcFirstLastPara="1" rIns="91425" wrap="square" tIns="45700">
            <a:spAutoFit/>
          </a:bodyPr>
          <a:lstStyle/>
          <a:p>
            <a:pPr indent="-342900" lvl="0" marL="342900" marR="0" rtl="0" algn="just">
              <a:spcBef>
                <a:spcPts val="0"/>
              </a:spcBef>
              <a:spcAft>
                <a:spcPts val="0"/>
              </a:spcAft>
              <a:buClr>
                <a:schemeClr val="dk1"/>
              </a:buClr>
              <a:buSzPts val="2400"/>
              <a:buFont typeface="Arial"/>
              <a:buChar char="•"/>
            </a:pPr>
            <a:r>
              <a:rPr b="1" lang="en-US" sz="2400">
                <a:solidFill>
                  <a:schemeClr val="dk1"/>
                </a:solidFill>
                <a:latin typeface="Calibri"/>
                <a:ea typeface="Calibri"/>
                <a:cs typeface="Calibri"/>
                <a:sym typeface="Calibri"/>
              </a:rPr>
              <a:t>Mock poll in case of replacement of EVM/VVPAT: </a:t>
            </a:r>
            <a:endParaRPr/>
          </a:p>
          <a:p>
            <a:pPr indent="0" lvl="0" marL="0" marR="0" rtl="0" algn="just">
              <a:spcBef>
                <a:spcPts val="600"/>
              </a:spcBef>
              <a:spcAft>
                <a:spcPts val="0"/>
              </a:spcAft>
              <a:buNone/>
            </a:pPr>
            <a:r>
              <a:rPr lang="en-US" sz="1800">
                <a:solidFill>
                  <a:schemeClr val="dk1"/>
                </a:solidFill>
                <a:latin typeface="Calibri"/>
                <a:ea typeface="Calibri"/>
                <a:cs typeface="Calibri"/>
                <a:sym typeface="Calibri"/>
              </a:rPr>
              <a:t>In case the CU of BU or VVPAT does not work properly during mock poll, replace the respective unit only.</a:t>
            </a:r>
            <a:endParaRPr/>
          </a:p>
          <a:p>
            <a:pPr indent="0" lvl="0" marL="0" marR="0" rtl="0" algn="just">
              <a:spcBef>
                <a:spcPts val="600"/>
              </a:spcBef>
              <a:spcAft>
                <a:spcPts val="0"/>
              </a:spcAft>
              <a:buNone/>
            </a:pPr>
            <a:r>
              <a:rPr lang="en-US" sz="1800">
                <a:solidFill>
                  <a:schemeClr val="dk1"/>
                </a:solidFill>
                <a:latin typeface="Calibri"/>
                <a:ea typeface="Calibri"/>
                <a:cs typeface="Calibri"/>
                <a:sym typeface="Calibri"/>
              </a:rPr>
              <a:t>In case the CU or the BU does not work properly during actual poll, replace entire set of CU, BU and VVPAT.</a:t>
            </a:r>
            <a:endParaRPr/>
          </a:p>
          <a:p>
            <a:pPr indent="0" lvl="0" marL="0" marR="0" rtl="0" algn="just">
              <a:spcBef>
                <a:spcPts val="600"/>
              </a:spcBef>
              <a:spcAft>
                <a:spcPts val="0"/>
              </a:spcAft>
              <a:buNone/>
            </a:pPr>
            <a:r>
              <a:rPr lang="en-US" sz="1800">
                <a:solidFill>
                  <a:schemeClr val="dk1"/>
                </a:solidFill>
                <a:latin typeface="Calibri"/>
                <a:ea typeface="Calibri"/>
                <a:cs typeface="Calibri"/>
                <a:sym typeface="Calibri"/>
              </a:rPr>
              <a:t>In such case cast only one vote to each contesting candidate including NOTA should be polled in the Mock Poll and follow other instructions of mock poll.</a:t>
            </a:r>
            <a:endParaRPr/>
          </a:p>
          <a:p>
            <a:pPr indent="0" lvl="0" marL="0" marR="0" rtl="0" algn="just">
              <a:spcBef>
                <a:spcPts val="600"/>
              </a:spcBef>
              <a:spcAft>
                <a:spcPts val="0"/>
              </a:spcAft>
              <a:buNone/>
            </a:pPr>
            <a:r>
              <a:rPr lang="en-US" sz="1800">
                <a:solidFill>
                  <a:schemeClr val="dk1"/>
                </a:solidFill>
                <a:latin typeface="Calibri"/>
                <a:ea typeface="Calibri"/>
                <a:cs typeface="Calibri"/>
                <a:sym typeface="Calibri"/>
              </a:rPr>
              <a:t>In case the VVPAT does not work properly during actual poll, replace only VVPAT.</a:t>
            </a:r>
            <a:endParaRPr/>
          </a:p>
          <a:p>
            <a:pPr indent="0" lvl="0" marL="0" marR="0" rtl="0" algn="just">
              <a:spcBef>
                <a:spcPts val="600"/>
              </a:spcBef>
              <a:spcAft>
                <a:spcPts val="0"/>
              </a:spcAft>
              <a:buNone/>
            </a:pPr>
            <a:r>
              <a:rPr lang="en-US" sz="1800">
                <a:solidFill>
                  <a:schemeClr val="dk1"/>
                </a:solidFill>
                <a:latin typeface="Calibri"/>
                <a:ea typeface="Calibri"/>
                <a:cs typeface="Calibri"/>
                <a:sym typeface="Calibri"/>
              </a:rPr>
              <a:t>NO MOCK POLL is required in case of replacement of VVPAT only.</a:t>
            </a:r>
            <a:endParaRPr/>
          </a:p>
          <a:p>
            <a:pPr indent="-342900" lvl="0" marL="342900" marR="0" rtl="0" algn="just">
              <a:spcBef>
                <a:spcPts val="600"/>
              </a:spcBef>
              <a:spcAft>
                <a:spcPts val="0"/>
              </a:spcAft>
              <a:buClr>
                <a:schemeClr val="dk1"/>
              </a:buClr>
              <a:buSzPts val="2400"/>
              <a:buFont typeface="Arial"/>
              <a:buChar char="•"/>
            </a:pPr>
            <a:r>
              <a:rPr b="1" lang="en-US" sz="2400">
                <a:solidFill>
                  <a:schemeClr val="dk1"/>
                </a:solidFill>
                <a:latin typeface="Calibri"/>
                <a:ea typeface="Calibri"/>
                <a:cs typeface="Calibri"/>
                <a:sym typeface="Calibri"/>
              </a:rPr>
              <a:t>Recording of Poll Start and Poll End Date and Time : </a:t>
            </a:r>
            <a:endParaRPr/>
          </a:p>
          <a:p>
            <a:pPr indent="0" lvl="0" marL="0" marR="0" rtl="0" algn="just">
              <a:spcBef>
                <a:spcPts val="600"/>
              </a:spcBef>
              <a:spcAft>
                <a:spcPts val="0"/>
              </a:spcAft>
              <a:buNone/>
            </a:pPr>
            <a:r>
              <a:rPr lang="en-US" sz="1800">
                <a:solidFill>
                  <a:schemeClr val="dk1"/>
                </a:solidFill>
                <a:latin typeface="Calibri"/>
                <a:ea typeface="Calibri"/>
                <a:cs typeface="Calibri"/>
                <a:sym typeface="Calibri"/>
              </a:rPr>
              <a:t>The Presiding Officer, at the end of Mock Poll at the Polling Station, shall check and note the date and time shown in the display of the CU and also the actual date and time as well any discrepancy between the two, if any, in the mock Poll certificate and also in the Presiding Officer Diary.</a:t>
            </a:r>
            <a:endParaRPr/>
          </a:p>
          <a:p>
            <a:pPr indent="-342900" lvl="0" marL="342900" marR="0" rtl="0" algn="just">
              <a:spcBef>
                <a:spcPts val="600"/>
              </a:spcBef>
              <a:spcAft>
                <a:spcPts val="0"/>
              </a:spcAft>
              <a:buClr>
                <a:schemeClr val="dk1"/>
              </a:buClr>
              <a:buSzPts val="2400"/>
              <a:buFont typeface="Arial"/>
              <a:buChar char="•"/>
            </a:pPr>
            <a:r>
              <a:rPr b="1" lang="en-US" sz="2400">
                <a:solidFill>
                  <a:schemeClr val="dk1"/>
                </a:solidFill>
                <a:latin typeface="Calibri"/>
                <a:ea typeface="Calibri"/>
                <a:cs typeface="Calibri"/>
                <a:sym typeface="Calibri"/>
              </a:rPr>
              <a:t>CRITICAL MISTAKES :</a:t>
            </a:r>
            <a:endParaRPr/>
          </a:p>
          <a:p>
            <a:pPr indent="0" lvl="0" marL="0" marR="0" rtl="0" algn="just">
              <a:spcBef>
                <a:spcPts val="600"/>
              </a:spcBef>
              <a:spcAft>
                <a:spcPts val="0"/>
              </a:spcAft>
              <a:buNone/>
            </a:pPr>
            <a:r>
              <a:rPr lang="en-US" sz="1800">
                <a:solidFill>
                  <a:schemeClr val="dk1"/>
                </a:solidFill>
                <a:latin typeface="Calibri"/>
                <a:ea typeface="Calibri"/>
                <a:cs typeface="Calibri"/>
                <a:sym typeface="Calibri"/>
              </a:rPr>
              <a:t>Not pressing the CLOSE button of CU after mock-poll</a:t>
            </a:r>
            <a:endParaRPr/>
          </a:p>
          <a:p>
            <a:pPr indent="0" lvl="0" marL="0" marR="0" rtl="0" algn="just">
              <a:spcBef>
                <a:spcPts val="600"/>
              </a:spcBef>
              <a:spcAft>
                <a:spcPts val="0"/>
              </a:spcAft>
              <a:buNone/>
            </a:pPr>
            <a:r>
              <a:rPr lang="en-US" sz="1800">
                <a:solidFill>
                  <a:schemeClr val="dk1"/>
                </a:solidFill>
                <a:latin typeface="Calibri"/>
                <a:ea typeface="Calibri"/>
                <a:cs typeface="Calibri"/>
                <a:sym typeface="Calibri"/>
              </a:rPr>
              <a:t>Not matching the mock-poll result of the CU with the VVPAT Paper Slips.</a:t>
            </a:r>
            <a:endParaRPr/>
          </a:p>
          <a:p>
            <a:pPr indent="0" lvl="0" marL="0" marR="0" rtl="0" algn="just">
              <a:spcBef>
                <a:spcPts val="600"/>
              </a:spcBef>
              <a:spcAft>
                <a:spcPts val="0"/>
              </a:spcAft>
              <a:buNone/>
            </a:pPr>
            <a:r>
              <a:rPr lang="en-US" sz="1800">
                <a:solidFill>
                  <a:schemeClr val="dk1"/>
                </a:solidFill>
                <a:latin typeface="Calibri"/>
                <a:ea typeface="Calibri"/>
                <a:cs typeface="Calibri"/>
                <a:sym typeface="Calibri"/>
              </a:rPr>
              <a:t>Not removing the mock-poll paper slips from VVPAT</a:t>
            </a:r>
            <a:endParaRPr/>
          </a:p>
          <a:p>
            <a:pPr indent="0" lvl="0" marL="0" marR="0" rtl="0" algn="just">
              <a:spcBef>
                <a:spcPts val="600"/>
              </a:spcBef>
              <a:spcAft>
                <a:spcPts val="0"/>
              </a:spcAft>
              <a:buNone/>
            </a:pPr>
            <a:r>
              <a:rPr lang="en-US" sz="1800">
                <a:solidFill>
                  <a:schemeClr val="dk1"/>
                </a:solidFill>
                <a:latin typeface="Calibri"/>
                <a:ea typeface="Calibri"/>
                <a:cs typeface="Calibri"/>
                <a:sym typeface="Calibri"/>
              </a:rPr>
              <a:t>Non-deletion of mock-poll data from the Control Unit.</a:t>
            </a:r>
            <a:endParaRPr/>
          </a:p>
          <a:p>
            <a:pPr indent="0" lvl="0" marL="0" marR="0" rtl="0" algn="just">
              <a:spcBef>
                <a:spcPts val="600"/>
              </a:spcBef>
              <a:spcAft>
                <a:spcPts val="0"/>
              </a:spcAft>
              <a:buNone/>
            </a:pPr>
            <a:r>
              <a:rPr lang="en-US" sz="1800">
                <a:solidFill>
                  <a:schemeClr val="dk1"/>
                </a:solidFill>
                <a:latin typeface="Calibri"/>
                <a:ea typeface="Calibri"/>
                <a:cs typeface="Calibri"/>
                <a:sym typeface="Calibri"/>
              </a:rPr>
              <a:t>When setting up the EVMs and VVPATs in the polling station, the VVPAT to be positioned so as to avoid direct light from falling on it. </a:t>
            </a:r>
            <a:endParaRPr/>
          </a:p>
          <a:p>
            <a:pPr indent="0" lvl="0" marL="0" marR="0" rtl="0" algn="just">
              <a:spcBef>
                <a:spcPts val="600"/>
              </a:spcBef>
              <a:spcAft>
                <a:spcPts val="0"/>
              </a:spcAft>
              <a:buNone/>
            </a:pPr>
            <a:r>
              <a:rPr lang="en-US" sz="1800">
                <a:solidFill>
                  <a:schemeClr val="dk1"/>
                </a:solidFill>
                <a:latin typeface="Calibri"/>
                <a:ea typeface="Calibri"/>
                <a:cs typeface="Calibri"/>
                <a:sym typeface="Calibri"/>
              </a:rPr>
              <a:t>Do not position the VVPAT near an open window or directly under a bulb or halogen lamp.</a:t>
            </a:r>
            <a:endParaRPr sz="1800">
              <a:solidFill>
                <a:schemeClr val="dk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1" name="Shape 1281"/>
        <p:cNvGrpSpPr/>
        <p:nvPr/>
      </p:nvGrpSpPr>
      <p:grpSpPr>
        <a:xfrm>
          <a:off x="0" y="0"/>
          <a:ext cx="0" cy="0"/>
          <a:chOff x="0" y="0"/>
          <a:chExt cx="0" cy="0"/>
        </a:xfrm>
      </p:grpSpPr>
      <p:sp>
        <p:nvSpPr>
          <p:cNvPr id="1282" name="Google Shape;1282;p75"/>
          <p:cNvSpPr/>
          <p:nvPr/>
        </p:nvSpPr>
        <p:spPr>
          <a:xfrm>
            <a:off x="287079" y="888456"/>
            <a:ext cx="11461897" cy="485774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Show VVPAT slips compartment is empty</a:t>
            </a:r>
            <a:endParaRPr/>
          </a:p>
          <a:p>
            <a:pPr indent="-342900" lvl="0" marL="342900" marR="0" rtl="0" algn="l">
              <a:spcBef>
                <a:spcPts val="20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Switch ON the CU</a:t>
            </a:r>
            <a:endParaRPr/>
          </a:p>
          <a:p>
            <a:pPr indent="-342900" lvl="0" marL="342900" marR="0" rtl="0" algn="l">
              <a:spcBef>
                <a:spcPts val="20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Press TOTAL button and show "0" vote in CU</a:t>
            </a:r>
            <a:endParaRPr/>
          </a:p>
          <a:p>
            <a:pPr indent="-342900" lvl="0" marL="342900" marR="0" rtl="0" algn="l">
              <a:spcBef>
                <a:spcPts val="20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Cast at least 50 votes and record manually on paper/register number of votes given to each candidate (ensure votes are recorded for each of the contesting candidates including NOTA. </a:t>
            </a:r>
            <a:endParaRPr/>
          </a:p>
          <a:p>
            <a:pPr indent="-342900" lvl="0" marL="342900" marR="0" rtl="0" algn="l">
              <a:spcBef>
                <a:spcPts val="200"/>
              </a:spcBef>
              <a:spcAft>
                <a:spcPts val="0"/>
              </a:spcAft>
              <a:buClr>
                <a:srgbClr val="FF0000"/>
              </a:buClr>
              <a:buSzPts val="1800"/>
              <a:buFont typeface="Calibri"/>
              <a:buAutoNum type="arabicPeriod"/>
            </a:pPr>
            <a:r>
              <a:rPr lang="en-US" sz="1800">
                <a:solidFill>
                  <a:srgbClr val="FF0000"/>
                </a:solidFill>
                <a:latin typeface="Calibri"/>
                <a:ea typeface="Calibri"/>
                <a:cs typeface="Calibri"/>
                <a:sym typeface="Calibri"/>
              </a:rPr>
              <a:t>After mock poll votes, press CLOSE button of CU </a:t>
            </a:r>
            <a:endParaRPr sz="1800">
              <a:solidFill>
                <a:srgbClr val="FF0000"/>
              </a:solidFill>
              <a:latin typeface="Calibri"/>
              <a:ea typeface="Calibri"/>
              <a:cs typeface="Calibri"/>
              <a:sym typeface="Calibri"/>
            </a:endParaRPr>
          </a:p>
          <a:p>
            <a:pPr indent="-342900" lvl="0" marL="342900" marR="0" rtl="0" algn="l">
              <a:spcBef>
                <a:spcPts val="20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Thereafter, press RESULT button of CU to ascertain mock poll result and tally with manual record.</a:t>
            </a:r>
            <a:endParaRPr/>
          </a:p>
          <a:p>
            <a:pPr indent="-342900" lvl="0" marL="342900" marR="0" rtl="0" algn="l">
              <a:spcBef>
                <a:spcPts val="200"/>
              </a:spcBef>
              <a:spcAft>
                <a:spcPts val="0"/>
              </a:spcAft>
              <a:buClr>
                <a:srgbClr val="FF0000"/>
              </a:buClr>
              <a:buSzPts val="1800"/>
              <a:buFont typeface="Calibri"/>
              <a:buAutoNum type="arabicPeriod"/>
            </a:pPr>
            <a:r>
              <a:rPr lang="en-US" sz="1800">
                <a:solidFill>
                  <a:srgbClr val="FF0000"/>
                </a:solidFill>
                <a:latin typeface="Calibri"/>
                <a:ea typeface="Calibri"/>
                <a:cs typeface="Calibri"/>
                <a:sym typeface="Calibri"/>
              </a:rPr>
              <a:t>Remove mock poll VVPAT slips from VVPAT compartment and tally with votes in CU.</a:t>
            </a:r>
            <a:endParaRPr/>
          </a:p>
          <a:p>
            <a:pPr indent="-342900" lvl="0" marL="342900" marR="0" rtl="0" algn="l">
              <a:spcBef>
                <a:spcPts val="20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Mock poll tallies ONLY if 6 &amp; 7 above are both satisfied.</a:t>
            </a:r>
            <a:endParaRPr/>
          </a:p>
          <a:p>
            <a:pPr indent="-342900" lvl="0" marL="342900" marR="0" rtl="0" algn="l">
              <a:spcBef>
                <a:spcPts val="20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Press CLEAR button of CU to clear mock poll result from CU and show "0" vote to polling agents </a:t>
            </a:r>
            <a:endParaRPr sz="1800">
              <a:solidFill>
                <a:schemeClr val="dk1"/>
              </a:solidFill>
              <a:latin typeface="Calibri"/>
              <a:ea typeface="Calibri"/>
              <a:cs typeface="Calibri"/>
              <a:sym typeface="Calibri"/>
            </a:endParaRPr>
          </a:p>
          <a:p>
            <a:pPr indent="-342900" lvl="0" marL="342900" marR="0" rtl="0" algn="l">
              <a:spcBef>
                <a:spcPts val="20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Stamp mock poll VVPAT slips with stamp "MOCK POLL SLIP”</a:t>
            </a:r>
            <a:endParaRPr sz="1800">
              <a:solidFill>
                <a:schemeClr val="dk1"/>
              </a:solidFill>
              <a:latin typeface="Calibri"/>
              <a:ea typeface="Calibri"/>
              <a:cs typeface="Calibri"/>
              <a:sym typeface="Calibri"/>
            </a:endParaRPr>
          </a:p>
          <a:p>
            <a:pPr indent="-342900" lvl="0" marL="342900" marR="0" rtl="0" algn="l">
              <a:spcBef>
                <a:spcPts val="20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Keep mock poll VVPAT slips in Black Envelope and seal the envelope with Pink Paper Seal</a:t>
            </a:r>
            <a:endParaRPr/>
          </a:p>
          <a:p>
            <a:pPr indent="-342900" lvl="0" marL="342900" marR="0" rtl="0" algn="l">
              <a:spcBef>
                <a:spcPts val="20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Switch OFF the CU</a:t>
            </a:r>
            <a:endParaRPr/>
          </a:p>
          <a:p>
            <a:pPr indent="-342900" lvl="0" marL="342900" marR="0" rtl="0" algn="l">
              <a:spcBef>
                <a:spcPts val="20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Show empty drop box of VVPAT to polling agents and seal it. Ask polling agents to sign address tag</a:t>
            </a:r>
            <a:endParaRPr/>
          </a:p>
          <a:p>
            <a:pPr indent="-342900" lvl="0" marL="342900" marR="0" rtl="0" algn="l">
              <a:spcBef>
                <a:spcPts val="20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Fill Mock Poll Certificate (Presiding Officer's Report- Part-1) carefully. Obtain signatures of all Polling Officers and Polling Agents on it.</a:t>
            </a:r>
            <a:endParaRPr/>
          </a:p>
        </p:txBody>
      </p:sp>
      <p:sp>
        <p:nvSpPr>
          <p:cNvPr id="1283" name="Google Shape;1283;p75"/>
          <p:cNvSpPr/>
          <p:nvPr/>
        </p:nvSpPr>
        <p:spPr>
          <a:xfrm>
            <a:off x="287079" y="233916"/>
            <a:ext cx="4199861" cy="489098"/>
          </a:xfrm>
          <a:prstGeom prst="homePlate">
            <a:avLst>
              <a:gd fmla="val 50000" name="adj"/>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Conduct of Mock Poll</a:t>
            </a:r>
            <a:endParaRPr b="1" sz="2400">
              <a:solidFill>
                <a:schemeClr val="lt1"/>
              </a:solidFill>
              <a:latin typeface="Calibri"/>
              <a:ea typeface="Calibri"/>
              <a:cs typeface="Calibri"/>
              <a:sym typeface="Calibri"/>
            </a:endParaRPr>
          </a:p>
        </p:txBody>
      </p:sp>
      <p:sp>
        <p:nvSpPr>
          <p:cNvPr id="1284" name="Google Shape;1284;p75"/>
          <p:cNvSpPr/>
          <p:nvPr/>
        </p:nvSpPr>
        <p:spPr>
          <a:xfrm>
            <a:off x="0" y="5746196"/>
            <a:ext cx="12191999" cy="974626"/>
          </a:xfrm>
          <a:prstGeom prst="rect">
            <a:avLst/>
          </a:prstGeom>
          <a:solidFill>
            <a:srgbClr val="FBE4D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Replacement Protocol for Mock Poll:</a:t>
            </a:r>
            <a:endParaRPr/>
          </a:p>
          <a:p>
            <a:pPr indent="-342900" lvl="0" marL="342900" marR="0" rtl="0" algn="l">
              <a:spcBef>
                <a:spcPts val="200"/>
              </a:spcBef>
              <a:spcAft>
                <a:spcPts val="0"/>
              </a:spcAft>
              <a:buClr>
                <a:srgbClr val="FF0000"/>
              </a:buClr>
              <a:buSzPts val="1800"/>
              <a:buFont typeface="Calibri"/>
              <a:buAutoNum type="arabicPeriod"/>
            </a:pPr>
            <a:r>
              <a:rPr lang="en-US" sz="1800">
                <a:solidFill>
                  <a:srgbClr val="FF0000"/>
                </a:solidFill>
                <a:latin typeface="Calibri"/>
                <a:ea typeface="Calibri"/>
                <a:cs typeface="Calibri"/>
                <a:sym typeface="Calibri"/>
              </a:rPr>
              <a:t>All 'ERROR' massages for BU, CU &amp; VVPAT will be displayed CU only. Please read massage and act accordingly. </a:t>
            </a:r>
            <a:endParaRPr/>
          </a:p>
          <a:p>
            <a:pPr indent="-342900" lvl="0" marL="342900" marR="0" rtl="0" algn="l">
              <a:spcBef>
                <a:spcPts val="200"/>
              </a:spcBef>
              <a:spcAft>
                <a:spcPts val="0"/>
              </a:spcAft>
              <a:buClr>
                <a:srgbClr val="FF0000"/>
              </a:buClr>
              <a:buSzPts val="1800"/>
              <a:buFont typeface="Calibri"/>
              <a:buAutoNum type="arabicPeriod"/>
            </a:pPr>
            <a:r>
              <a:rPr lang="en-US" sz="1800">
                <a:solidFill>
                  <a:srgbClr val="FF0000"/>
                </a:solidFill>
                <a:latin typeface="Calibri"/>
                <a:ea typeface="Calibri"/>
                <a:cs typeface="Calibri"/>
                <a:sym typeface="Calibri"/>
              </a:rPr>
              <a:t>In case BU or CU or VVPAT not functioning replace the respective Unit only</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8" name="Shape 1288"/>
        <p:cNvGrpSpPr/>
        <p:nvPr/>
      </p:nvGrpSpPr>
      <p:grpSpPr>
        <a:xfrm>
          <a:off x="0" y="0"/>
          <a:ext cx="0" cy="0"/>
          <a:chOff x="0" y="0"/>
          <a:chExt cx="0" cy="0"/>
        </a:xfrm>
      </p:grpSpPr>
      <p:pic>
        <p:nvPicPr>
          <p:cNvPr id="1289" name="Google Shape;1289;p76"/>
          <p:cNvPicPr preferRelativeResize="0"/>
          <p:nvPr/>
        </p:nvPicPr>
        <p:blipFill rotWithShape="1">
          <a:blip r:embed="rId3">
            <a:alphaModFix/>
          </a:blip>
          <a:srcRect b="0" l="4630" r="4299" t="0"/>
          <a:stretch/>
        </p:blipFill>
        <p:spPr>
          <a:xfrm>
            <a:off x="148855" y="122885"/>
            <a:ext cx="5699051" cy="6320445"/>
          </a:xfrm>
          <a:prstGeom prst="rect">
            <a:avLst/>
          </a:prstGeom>
          <a:noFill/>
          <a:ln>
            <a:noFill/>
          </a:ln>
        </p:spPr>
      </p:pic>
      <p:pic>
        <p:nvPicPr>
          <p:cNvPr id="1290" name="Google Shape;1290;p76"/>
          <p:cNvPicPr preferRelativeResize="0"/>
          <p:nvPr/>
        </p:nvPicPr>
        <p:blipFill rotWithShape="1">
          <a:blip r:embed="rId4">
            <a:alphaModFix/>
          </a:blip>
          <a:srcRect b="0" l="7440" r="0" t="0"/>
          <a:stretch/>
        </p:blipFill>
        <p:spPr>
          <a:xfrm>
            <a:off x="5847907" y="122885"/>
            <a:ext cx="6184606" cy="1811096"/>
          </a:xfrm>
          <a:prstGeom prst="rect">
            <a:avLst/>
          </a:prstGeom>
          <a:noFill/>
          <a:ln>
            <a:noFill/>
          </a:ln>
        </p:spPr>
      </p:pic>
      <p:pic>
        <p:nvPicPr>
          <p:cNvPr id="1291" name="Google Shape;1291;p76"/>
          <p:cNvPicPr preferRelativeResize="0"/>
          <p:nvPr/>
        </p:nvPicPr>
        <p:blipFill rotWithShape="1">
          <a:blip r:embed="rId5">
            <a:alphaModFix/>
          </a:blip>
          <a:srcRect b="0" l="0" r="0" t="0"/>
          <a:stretch/>
        </p:blipFill>
        <p:spPr>
          <a:xfrm>
            <a:off x="6028659" y="1770376"/>
            <a:ext cx="5869173" cy="4874973"/>
          </a:xfrm>
          <a:prstGeom prst="rect">
            <a:avLst/>
          </a:prstGeom>
          <a:noFill/>
          <a:ln>
            <a:noFill/>
          </a:ln>
        </p:spPr>
      </p:pic>
      <p:cxnSp>
        <p:nvCxnSpPr>
          <p:cNvPr id="1292" name="Google Shape;1292;p76"/>
          <p:cNvCxnSpPr/>
          <p:nvPr/>
        </p:nvCxnSpPr>
        <p:spPr>
          <a:xfrm>
            <a:off x="6028659" y="0"/>
            <a:ext cx="0" cy="6858000"/>
          </a:xfrm>
          <a:prstGeom prst="straightConnector1">
            <a:avLst/>
          </a:prstGeom>
          <a:noFill/>
          <a:ln cap="flat" cmpd="sng" w="28575">
            <a:solidFill>
              <a:schemeClr val="accent1"/>
            </a:solidFill>
            <a:prstDash val="solid"/>
            <a:miter lim="800000"/>
            <a:headEnd len="sm" w="sm" type="none"/>
            <a:tailEnd len="sm" w="sm" type="none"/>
          </a:ln>
        </p:spPr>
      </p:cxn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6" name="Shape 1296"/>
        <p:cNvGrpSpPr/>
        <p:nvPr/>
      </p:nvGrpSpPr>
      <p:grpSpPr>
        <a:xfrm>
          <a:off x="0" y="0"/>
          <a:ext cx="0" cy="0"/>
          <a:chOff x="0" y="0"/>
          <a:chExt cx="0" cy="0"/>
        </a:xfrm>
      </p:grpSpPr>
      <p:pic>
        <p:nvPicPr>
          <p:cNvPr id="1297" name="Google Shape;1297;p77"/>
          <p:cNvPicPr preferRelativeResize="0"/>
          <p:nvPr/>
        </p:nvPicPr>
        <p:blipFill rotWithShape="1">
          <a:blip r:embed="rId3">
            <a:alphaModFix/>
          </a:blip>
          <a:srcRect b="0" l="0" r="0" t="0"/>
          <a:stretch/>
        </p:blipFill>
        <p:spPr>
          <a:xfrm>
            <a:off x="2898563" y="78374"/>
            <a:ext cx="6351763" cy="6540429"/>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1" name="Shape 1301"/>
        <p:cNvGrpSpPr/>
        <p:nvPr/>
      </p:nvGrpSpPr>
      <p:grpSpPr>
        <a:xfrm>
          <a:off x="0" y="0"/>
          <a:ext cx="0" cy="0"/>
          <a:chOff x="0" y="0"/>
          <a:chExt cx="0" cy="0"/>
        </a:xfrm>
      </p:grpSpPr>
      <p:pic>
        <p:nvPicPr>
          <p:cNvPr id="1302" name="Google Shape;1302;p78"/>
          <p:cNvPicPr preferRelativeResize="0"/>
          <p:nvPr/>
        </p:nvPicPr>
        <p:blipFill rotWithShape="1">
          <a:blip r:embed="rId3">
            <a:alphaModFix/>
          </a:blip>
          <a:srcRect b="0" l="0" r="0" t="0"/>
          <a:stretch/>
        </p:blipFill>
        <p:spPr>
          <a:xfrm>
            <a:off x="2829237" y="77607"/>
            <a:ext cx="6304131" cy="6485024"/>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6" name="Shape 1306"/>
        <p:cNvGrpSpPr/>
        <p:nvPr/>
      </p:nvGrpSpPr>
      <p:grpSpPr>
        <a:xfrm>
          <a:off x="0" y="0"/>
          <a:ext cx="0" cy="0"/>
          <a:chOff x="0" y="0"/>
          <a:chExt cx="0" cy="0"/>
        </a:xfrm>
      </p:grpSpPr>
      <p:grpSp>
        <p:nvGrpSpPr>
          <p:cNvPr id="1307" name="Google Shape;1307;p79"/>
          <p:cNvGrpSpPr/>
          <p:nvPr/>
        </p:nvGrpSpPr>
        <p:grpSpPr>
          <a:xfrm>
            <a:off x="2482504" y="154768"/>
            <a:ext cx="7150594" cy="6573836"/>
            <a:chOff x="2482504" y="154768"/>
            <a:chExt cx="7150594" cy="6708282"/>
          </a:xfrm>
        </p:grpSpPr>
        <p:pic>
          <p:nvPicPr>
            <p:cNvPr id="1308" name="Google Shape;1308;p79"/>
            <p:cNvPicPr preferRelativeResize="0"/>
            <p:nvPr/>
          </p:nvPicPr>
          <p:blipFill rotWithShape="1">
            <a:blip r:embed="rId3">
              <a:alphaModFix/>
            </a:blip>
            <a:srcRect b="0" l="0" r="0" t="0"/>
            <a:stretch/>
          </p:blipFill>
          <p:spPr>
            <a:xfrm>
              <a:off x="2482504" y="154768"/>
              <a:ext cx="7150594" cy="4306619"/>
            </a:xfrm>
            <a:prstGeom prst="rect">
              <a:avLst/>
            </a:prstGeom>
            <a:noFill/>
            <a:ln>
              <a:noFill/>
            </a:ln>
          </p:spPr>
        </p:pic>
        <p:pic>
          <p:nvPicPr>
            <p:cNvPr id="1309" name="Google Shape;1309;p79"/>
            <p:cNvPicPr preferRelativeResize="0"/>
            <p:nvPr/>
          </p:nvPicPr>
          <p:blipFill rotWithShape="1">
            <a:blip r:embed="rId4">
              <a:alphaModFix/>
            </a:blip>
            <a:srcRect b="0" l="1713" r="0" t="0"/>
            <a:stretch/>
          </p:blipFill>
          <p:spPr>
            <a:xfrm>
              <a:off x="2482504" y="4461387"/>
              <a:ext cx="7150593" cy="2401663"/>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8"/>
          <p:cNvSpPr/>
          <p:nvPr/>
        </p:nvSpPr>
        <p:spPr>
          <a:xfrm>
            <a:off x="1905000" y="476250"/>
            <a:ext cx="8286750" cy="5429250"/>
          </a:xfrm>
          <a:prstGeom prst="ellipse">
            <a:avLst/>
          </a:prstGeom>
          <a:solidFill>
            <a:srgbClr val="FFFF00"/>
          </a:solidFill>
          <a:ln>
            <a:noFill/>
          </a:ln>
          <a:effectLst>
            <a:outerShdw blurRad="57150" rotWithShape="0" algn="ctr"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4000" u="none" cap="none" strike="noStrike">
                <a:solidFill>
                  <a:srgbClr val="000000"/>
                </a:solidFill>
                <a:latin typeface="Arial"/>
                <a:ea typeface="Arial"/>
                <a:cs typeface="Arial"/>
                <a:sym typeface="Arial"/>
              </a:rPr>
              <a:t>বিতরণ কেন্দ্রে/ ডিসিতে কার্যক্রম</a:t>
            </a:r>
            <a:endParaRPr/>
          </a:p>
          <a:p>
            <a:pPr indent="0" lvl="2" marL="914400" marR="0" rtl="0" algn="l">
              <a:lnSpc>
                <a:spcPct val="150000"/>
              </a:lnSpc>
              <a:spcBef>
                <a:spcPts val="0"/>
              </a:spcBef>
              <a:spcAft>
                <a:spcPts val="0"/>
              </a:spcAft>
              <a:buNone/>
            </a:pPr>
            <a:r>
              <a:rPr b="1" i="0" lang="en-US" sz="1750" u="none" cap="none" strike="noStrike">
                <a:solidFill>
                  <a:srgbClr val="C00000"/>
                </a:solidFill>
                <a:latin typeface="Arial"/>
                <a:ea typeface="Arial"/>
                <a:cs typeface="Arial"/>
                <a:sym typeface="Arial"/>
              </a:rPr>
              <a:t>1.  ডিসিতে  ব্যবস্থা</a:t>
            </a:r>
            <a:endParaRPr/>
          </a:p>
          <a:p>
            <a:pPr indent="0" lvl="2" marL="914400" marR="0" rtl="0" algn="l">
              <a:lnSpc>
                <a:spcPct val="150000"/>
              </a:lnSpc>
              <a:spcBef>
                <a:spcPts val="0"/>
              </a:spcBef>
              <a:spcAft>
                <a:spcPts val="0"/>
              </a:spcAft>
              <a:buNone/>
            </a:pPr>
            <a:r>
              <a:rPr b="1" i="0" lang="en-US" sz="1750" u="none" cap="none" strike="noStrike">
                <a:solidFill>
                  <a:srgbClr val="C00000"/>
                </a:solidFill>
                <a:latin typeface="Arial"/>
                <a:ea typeface="Arial"/>
                <a:cs typeface="Arial"/>
                <a:sym typeface="Arial"/>
              </a:rPr>
              <a:t>2. পুলিশ, ক্যামেরাম্যান, মাইক্রোঅবসার্ভার, </a:t>
            </a:r>
            <a:endParaRPr/>
          </a:p>
          <a:p>
            <a:pPr indent="0" lvl="2" marL="914400" marR="0" rtl="0" algn="l">
              <a:lnSpc>
                <a:spcPct val="150000"/>
              </a:lnSpc>
              <a:spcBef>
                <a:spcPts val="0"/>
              </a:spcBef>
              <a:spcAft>
                <a:spcPts val="0"/>
              </a:spcAft>
              <a:buNone/>
            </a:pPr>
            <a:r>
              <a:rPr b="1" i="0" lang="en-US" sz="1750" u="none" cap="none" strike="noStrike">
                <a:solidFill>
                  <a:srgbClr val="C00000"/>
                </a:solidFill>
                <a:latin typeface="Arial"/>
                <a:ea typeface="Arial"/>
                <a:cs typeface="Arial"/>
                <a:sym typeface="Arial"/>
              </a:rPr>
              <a:t>     যানবাহন  ট্যাগিং</a:t>
            </a:r>
            <a:endParaRPr b="1" i="0" sz="1750" u="none" cap="none" strike="noStrike">
              <a:solidFill>
                <a:srgbClr val="C00000"/>
              </a:solidFill>
              <a:latin typeface="Arial"/>
              <a:ea typeface="Arial"/>
              <a:cs typeface="Arial"/>
              <a:sym typeface="Arial"/>
            </a:endParaRPr>
          </a:p>
          <a:p>
            <a:pPr indent="0" lvl="2" marL="914400" marR="0" rtl="0" algn="l">
              <a:lnSpc>
                <a:spcPct val="150000"/>
              </a:lnSpc>
              <a:spcBef>
                <a:spcPts val="0"/>
              </a:spcBef>
              <a:spcAft>
                <a:spcPts val="0"/>
              </a:spcAft>
              <a:buNone/>
            </a:pPr>
            <a:r>
              <a:rPr b="1" i="0" lang="en-US" sz="1750" u="none" cap="none" strike="noStrike">
                <a:solidFill>
                  <a:srgbClr val="C00000"/>
                </a:solidFill>
                <a:latin typeface="Arial"/>
                <a:ea typeface="Arial"/>
                <a:cs typeface="Arial"/>
                <a:sym typeface="Arial"/>
              </a:rPr>
              <a:t>3.  পোল উপকরণ সংগ্রহ</a:t>
            </a:r>
            <a:endParaRPr/>
          </a:p>
          <a:p>
            <a:pPr indent="0" lvl="2" marL="914400" marR="0" rtl="0" algn="l">
              <a:lnSpc>
                <a:spcPct val="150000"/>
              </a:lnSpc>
              <a:spcBef>
                <a:spcPts val="0"/>
              </a:spcBef>
              <a:spcAft>
                <a:spcPts val="0"/>
              </a:spcAft>
              <a:buNone/>
            </a:pPr>
            <a:r>
              <a:rPr b="1" i="0" lang="en-US" sz="1750" u="none" cap="none" strike="noStrike">
                <a:solidFill>
                  <a:srgbClr val="C00000"/>
                </a:solidFill>
                <a:latin typeface="Arial"/>
                <a:ea typeface="Arial"/>
                <a:cs typeface="Arial"/>
                <a:sym typeface="Arial"/>
              </a:rPr>
              <a:t>4.   EVM / VVPAT গ্রহণ</a:t>
            </a:r>
            <a:endParaRPr/>
          </a:p>
          <a:p>
            <a:pPr indent="0" lvl="2" marL="914400" marR="0" rtl="0" algn="l">
              <a:lnSpc>
                <a:spcPct val="150000"/>
              </a:lnSpc>
              <a:spcBef>
                <a:spcPts val="0"/>
              </a:spcBef>
              <a:spcAft>
                <a:spcPts val="0"/>
              </a:spcAft>
              <a:buNone/>
            </a:pPr>
            <a:r>
              <a:rPr b="1" i="0" lang="en-US" sz="1750" u="none" cap="none" strike="noStrike">
                <a:solidFill>
                  <a:srgbClr val="C00000"/>
                </a:solidFill>
                <a:latin typeface="Arial"/>
                <a:ea typeface="Arial"/>
                <a:cs typeface="Arial"/>
                <a:sym typeface="Arial"/>
              </a:rPr>
              <a:t>5.  নির্বাচক তালিকা</a:t>
            </a:r>
            <a:r>
              <a:rPr b="0" i="0" lang="en-US" sz="1750" u="none" cap="none" strike="noStrike">
                <a:solidFill>
                  <a:srgbClr val="C00000"/>
                </a:solidFill>
                <a:latin typeface="Arial"/>
                <a:ea typeface="Arial"/>
                <a:cs typeface="Arial"/>
                <a:sym typeface="Arial"/>
              </a:rPr>
              <a:t>  </a:t>
            </a:r>
            <a:r>
              <a:rPr b="1" i="0" lang="en-US" sz="1750" u="none" cap="none" strike="noStrike">
                <a:solidFill>
                  <a:srgbClr val="C00000"/>
                </a:solidFill>
                <a:latin typeface="Arial"/>
                <a:ea typeface="Arial"/>
                <a:cs typeface="Arial"/>
                <a:sym typeface="Arial"/>
              </a:rPr>
              <a:t>চেকিং </a:t>
            </a:r>
            <a:endParaRPr/>
          </a:p>
        </p:txBody>
      </p:sp>
      <p:cxnSp>
        <p:nvCxnSpPr>
          <p:cNvPr id="758" name="Google Shape;758;p8"/>
          <p:cNvCxnSpPr/>
          <p:nvPr/>
        </p:nvCxnSpPr>
        <p:spPr>
          <a:xfrm flipH="1" rot="10800000">
            <a:off x="1905001" y="5182195"/>
            <a:ext cx="2133203" cy="1446610"/>
          </a:xfrm>
          <a:prstGeom prst="straightConnector1">
            <a:avLst/>
          </a:prstGeom>
          <a:noFill/>
          <a:ln cap="flat" cmpd="sng" w="76200">
            <a:solidFill>
              <a:srgbClr val="FFC000"/>
            </a:solidFill>
            <a:prstDash val="dot"/>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8"/>
                                        </p:tgtEl>
                                        <p:attrNameLst>
                                          <p:attrName>style.visibility</p:attrName>
                                        </p:attrNameLst>
                                      </p:cBhvr>
                                      <p:to>
                                        <p:strVal val="visible"/>
                                      </p:to>
                                    </p:set>
                                    <p:animEffect filter="fade" transition="in">
                                      <p:cBhvr>
                                        <p:cTn dur="1000"/>
                                        <p:tgtEl>
                                          <p:spTgt spid="758"/>
                                        </p:tgtEl>
                                      </p:cBhvr>
                                    </p:animEffect>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757"/>
                                        </p:tgtEl>
                                        <p:attrNameLst>
                                          <p:attrName>style.visibility</p:attrName>
                                        </p:attrNameLst>
                                      </p:cBhvr>
                                      <p:to>
                                        <p:strVal val="visible"/>
                                      </p:to>
                                    </p:set>
                                    <p:anim calcmode="lin" valueType="num">
                                      <p:cBhvr additive="base">
                                        <p:cTn dur="500"/>
                                        <p:tgtEl>
                                          <p:spTgt spid="757"/>
                                        </p:tgtEl>
                                        <p:attrNameLst>
                                          <p:attrName>ppt_w</p:attrName>
                                        </p:attrNameLst>
                                      </p:cBhvr>
                                      <p:tavLst>
                                        <p:tav fmla="" tm="0">
                                          <p:val>
                                            <p:strVal val="0"/>
                                          </p:val>
                                        </p:tav>
                                        <p:tav fmla="" tm="100000">
                                          <p:val>
                                            <p:strVal val="#ppt_w"/>
                                          </p:val>
                                        </p:tav>
                                      </p:tavLst>
                                    </p:anim>
                                    <p:anim calcmode="lin" valueType="num">
                                      <p:cBhvr additive="base">
                                        <p:cTn dur="500"/>
                                        <p:tgtEl>
                                          <p:spTgt spid="75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3" name="Shape 1313"/>
        <p:cNvGrpSpPr/>
        <p:nvPr/>
      </p:nvGrpSpPr>
      <p:grpSpPr>
        <a:xfrm>
          <a:off x="0" y="0"/>
          <a:ext cx="0" cy="0"/>
          <a:chOff x="0" y="0"/>
          <a:chExt cx="0" cy="0"/>
        </a:xfrm>
      </p:grpSpPr>
      <p:pic>
        <p:nvPicPr>
          <p:cNvPr id="1314" name="Google Shape;1314;p80"/>
          <p:cNvPicPr preferRelativeResize="0"/>
          <p:nvPr/>
        </p:nvPicPr>
        <p:blipFill rotWithShape="1">
          <a:blip r:embed="rId3">
            <a:alphaModFix/>
          </a:blip>
          <a:srcRect b="26389" l="10712" r="10895" t="8333"/>
          <a:stretch/>
        </p:blipFill>
        <p:spPr>
          <a:xfrm>
            <a:off x="2310801" y="0"/>
            <a:ext cx="8382000" cy="68580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8" name="Shape 1318"/>
        <p:cNvGrpSpPr/>
        <p:nvPr/>
      </p:nvGrpSpPr>
      <p:grpSpPr>
        <a:xfrm>
          <a:off x="0" y="0"/>
          <a:ext cx="0" cy="0"/>
          <a:chOff x="0" y="0"/>
          <a:chExt cx="0" cy="0"/>
        </a:xfrm>
      </p:grpSpPr>
      <p:pic>
        <p:nvPicPr>
          <p:cNvPr id="1319" name="Google Shape;1319;p81"/>
          <p:cNvPicPr preferRelativeResize="0"/>
          <p:nvPr/>
        </p:nvPicPr>
        <p:blipFill rotWithShape="1">
          <a:blip r:embed="rId3">
            <a:alphaModFix/>
          </a:blip>
          <a:srcRect b="9722" l="10713" r="10713" t="6944"/>
          <a:stretch/>
        </p:blipFill>
        <p:spPr>
          <a:xfrm>
            <a:off x="1809750" y="0"/>
            <a:ext cx="8477250" cy="676275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3" name="Shape 1323"/>
        <p:cNvGrpSpPr/>
        <p:nvPr/>
      </p:nvGrpSpPr>
      <p:grpSpPr>
        <a:xfrm>
          <a:off x="0" y="0"/>
          <a:ext cx="0" cy="0"/>
          <a:chOff x="0" y="0"/>
          <a:chExt cx="0" cy="0"/>
        </a:xfrm>
      </p:grpSpPr>
      <p:pic>
        <p:nvPicPr>
          <p:cNvPr descr="E:\EVM\D-01-01-2007-Edited EVM\EVM Green Seal.bmp" id="1324" name="Google Shape;1324;p82"/>
          <p:cNvPicPr preferRelativeResize="0"/>
          <p:nvPr/>
        </p:nvPicPr>
        <p:blipFill rotWithShape="1">
          <a:blip r:embed="rId3">
            <a:alphaModFix/>
          </a:blip>
          <a:srcRect b="0" l="0" r="0" t="0"/>
          <a:stretch/>
        </p:blipFill>
        <p:spPr>
          <a:xfrm>
            <a:off x="1795188" y="938202"/>
            <a:ext cx="3374269" cy="2827663"/>
          </a:xfrm>
          <a:prstGeom prst="rect">
            <a:avLst/>
          </a:prstGeom>
          <a:noFill/>
          <a:ln>
            <a:noFill/>
          </a:ln>
        </p:spPr>
      </p:pic>
      <p:sp>
        <p:nvSpPr>
          <p:cNvPr id="1325" name="Google Shape;1325;p82"/>
          <p:cNvSpPr/>
          <p:nvPr/>
        </p:nvSpPr>
        <p:spPr>
          <a:xfrm>
            <a:off x="4368612" y="116127"/>
            <a:ext cx="8737224" cy="67796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500">
                <a:solidFill>
                  <a:srgbClr val="000000"/>
                </a:solidFill>
                <a:latin typeface="Arial"/>
                <a:ea typeface="Arial"/>
                <a:cs typeface="Arial"/>
                <a:sym typeface="Arial"/>
              </a:rPr>
              <a:t>ইভিএম - সিলিং</a:t>
            </a:r>
            <a:endParaRPr b="1" sz="3500">
              <a:solidFill>
                <a:srgbClr val="000000"/>
              </a:solidFill>
              <a:latin typeface="Arial"/>
              <a:ea typeface="Arial"/>
              <a:cs typeface="Arial"/>
              <a:sym typeface="Arial"/>
            </a:endParaRPr>
          </a:p>
        </p:txBody>
      </p:sp>
      <p:grpSp>
        <p:nvGrpSpPr>
          <p:cNvPr id="1326" name="Google Shape;1326;p82"/>
          <p:cNvGrpSpPr/>
          <p:nvPr/>
        </p:nvGrpSpPr>
        <p:grpSpPr>
          <a:xfrm>
            <a:off x="4778216" y="1154301"/>
            <a:ext cx="5641201" cy="1491514"/>
            <a:chOff x="2304" y="633"/>
            <a:chExt cx="3994" cy="1056"/>
          </a:xfrm>
        </p:grpSpPr>
        <p:sp>
          <p:nvSpPr>
            <p:cNvPr id="1327" name="Google Shape;1327;p82"/>
            <p:cNvSpPr/>
            <p:nvPr/>
          </p:nvSpPr>
          <p:spPr>
            <a:xfrm>
              <a:off x="3658" y="633"/>
              <a:ext cx="2640" cy="1056"/>
            </a:xfrm>
            <a:prstGeom prst="roundRect">
              <a:avLst>
                <a:gd fmla="val 16667" name="adj"/>
              </a:avLst>
            </a:prstGeom>
            <a:solidFill>
              <a:srgbClr val="7030A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2125">
                  <a:solidFill>
                    <a:srgbClr val="FFFF00"/>
                  </a:solidFill>
                  <a:latin typeface="Arial"/>
                  <a:ea typeface="Arial"/>
                  <a:cs typeface="Arial"/>
                  <a:sym typeface="Arial"/>
                </a:rPr>
                <a:t>ফ্রেমের মধ্যে সবুজ পেপার সিল ঢোকান </a:t>
              </a:r>
              <a:endParaRPr sz="2125">
                <a:solidFill>
                  <a:srgbClr val="FFFF00"/>
                </a:solidFill>
                <a:latin typeface="Arial"/>
                <a:ea typeface="Arial"/>
                <a:cs typeface="Arial"/>
                <a:sym typeface="Arial"/>
              </a:endParaRPr>
            </a:p>
          </p:txBody>
        </p:sp>
        <p:cxnSp>
          <p:nvCxnSpPr>
            <p:cNvPr id="1328" name="Google Shape;1328;p82"/>
            <p:cNvCxnSpPr/>
            <p:nvPr/>
          </p:nvCxnSpPr>
          <p:spPr>
            <a:xfrm rot="10800000">
              <a:off x="2304" y="1104"/>
              <a:ext cx="1344" cy="0"/>
            </a:xfrm>
            <a:prstGeom prst="straightConnector1">
              <a:avLst/>
            </a:prstGeom>
            <a:solidFill>
              <a:srgbClr val="7030A0"/>
            </a:solidFill>
            <a:ln cap="flat" cmpd="sng" w="57150">
              <a:solidFill>
                <a:srgbClr val="FF0000"/>
              </a:solidFill>
              <a:prstDash val="solid"/>
              <a:round/>
              <a:headEnd len="sm" w="sm" type="none"/>
              <a:tailEnd len="med" w="med" type="triangle"/>
            </a:ln>
          </p:spPr>
        </p:cxnSp>
      </p:grpSp>
      <p:grpSp>
        <p:nvGrpSpPr>
          <p:cNvPr id="1329" name="Google Shape;1329;p82"/>
          <p:cNvGrpSpPr/>
          <p:nvPr/>
        </p:nvGrpSpPr>
        <p:grpSpPr>
          <a:xfrm>
            <a:off x="1930778" y="4260209"/>
            <a:ext cx="6508426" cy="1559310"/>
            <a:chOff x="288" y="2832"/>
            <a:chExt cx="4608" cy="1104"/>
          </a:xfrm>
        </p:grpSpPr>
        <p:sp>
          <p:nvSpPr>
            <p:cNvPr id="1330" name="Google Shape;1330;p82"/>
            <p:cNvSpPr/>
            <p:nvPr/>
          </p:nvSpPr>
          <p:spPr>
            <a:xfrm>
              <a:off x="288" y="2832"/>
              <a:ext cx="2640" cy="1104"/>
            </a:xfrm>
            <a:prstGeom prst="roundRect">
              <a:avLst>
                <a:gd fmla="val 16667" name="adj"/>
              </a:avLst>
            </a:prstGeom>
            <a:solidFill>
              <a:srgbClr val="595959"/>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2125">
                  <a:solidFill>
                    <a:srgbClr val="FFFF00"/>
                  </a:solidFill>
                  <a:latin typeface="Arial"/>
                  <a:ea typeface="Arial"/>
                  <a:cs typeface="Arial"/>
                  <a:sym typeface="Arial"/>
                </a:rPr>
                <a:t>সবুজ পেপার সিল দুপাশে বেরিয়ে থাকবে সমভাবে। রেজাল্ট সেকশন বন্ধ করুন </a:t>
              </a:r>
              <a:endParaRPr sz="2125">
                <a:solidFill>
                  <a:srgbClr val="FFFF00"/>
                </a:solidFill>
                <a:latin typeface="Arial"/>
                <a:ea typeface="Arial"/>
                <a:cs typeface="Arial"/>
                <a:sym typeface="Arial"/>
              </a:endParaRPr>
            </a:p>
          </p:txBody>
        </p:sp>
        <p:cxnSp>
          <p:nvCxnSpPr>
            <p:cNvPr id="1331" name="Google Shape;1331;p82"/>
            <p:cNvCxnSpPr/>
            <p:nvPr/>
          </p:nvCxnSpPr>
          <p:spPr>
            <a:xfrm>
              <a:off x="2928" y="3312"/>
              <a:ext cx="1968" cy="0"/>
            </a:xfrm>
            <a:prstGeom prst="straightConnector1">
              <a:avLst/>
            </a:prstGeom>
            <a:noFill/>
            <a:ln cap="flat" cmpd="sng" w="57150">
              <a:solidFill>
                <a:srgbClr val="FF0000"/>
              </a:solidFill>
              <a:prstDash val="solid"/>
              <a:round/>
              <a:headEnd len="sm" w="sm" type="none"/>
              <a:tailEnd len="med" w="med" type="triangle"/>
            </a:ln>
          </p:spPr>
        </p:cxnSp>
      </p:grpSp>
      <p:pic>
        <p:nvPicPr>
          <p:cNvPr id="1332" name="Google Shape;1332;p82"/>
          <p:cNvPicPr preferRelativeResize="0"/>
          <p:nvPr/>
        </p:nvPicPr>
        <p:blipFill rotWithShape="1">
          <a:blip r:embed="rId4">
            <a:alphaModFix/>
          </a:blip>
          <a:srcRect b="0" l="30654" r="0" t="0"/>
          <a:stretch/>
        </p:blipFill>
        <p:spPr>
          <a:xfrm>
            <a:off x="5950837" y="3238501"/>
            <a:ext cx="4621914" cy="3000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29"/>
                                        </p:tgtEl>
                                        <p:attrNameLst>
                                          <p:attrName>style.visibility</p:attrName>
                                        </p:attrNameLst>
                                      </p:cBhvr>
                                      <p:to>
                                        <p:strVal val="visible"/>
                                      </p:to>
                                    </p:set>
                                    <p:animEffect filter="fade" transition="in">
                                      <p:cBhvr>
                                        <p:cTn dur="500"/>
                                        <p:tgtEl>
                                          <p:spTgt spid="13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6" name="Shape 1336"/>
        <p:cNvGrpSpPr/>
        <p:nvPr/>
      </p:nvGrpSpPr>
      <p:grpSpPr>
        <a:xfrm>
          <a:off x="0" y="0"/>
          <a:ext cx="0" cy="0"/>
          <a:chOff x="0" y="0"/>
          <a:chExt cx="0" cy="0"/>
        </a:xfrm>
      </p:grpSpPr>
      <p:pic>
        <p:nvPicPr>
          <p:cNvPr descr="DSC00001" id="1337" name="Google Shape;1337;p83"/>
          <p:cNvPicPr preferRelativeResize="0"/>
          <p:nvPr/>
        </p:nvPicPr>
        <p:blipFill rotWithShape="1">
          <a:blip r:embed="rId3">
            <a:alphaModFix/>
          </a:blip>
          <a:srcRect b="0" l="0" r="0" t="0"/>
          <a:stretch/>
        </p:blipFill>
        <p:spPr>
          <a:xfrm>
            <a:off x="1930778" y="2226327"/>
            <a:ext cx="4881320" cy="2728793"/>
          </a:xfrm>
          <a:prstGeom prst="rect">
            <a:avLst/>
          </a:prstGeom>
          <a:noFill/>
          <a:ln>
            <a:noFill/>
          </a:ln>
        </p:spPr>
      </p:pic>
      <p:grpSp>
        <p:nvGrpSpPr>
          <p:cNvPr id="1338" name="Google Shape;1338;p83"/>
          <p:cNvGrpSpPr/>
          <p:nvPr/>
        </p:nvGrpSpPr>
        <p:grpSpPr>
          <a:xfrm>
            <a:off x="4778216" y="2022939"/>
            <a:ext cx="5413803" cy="2932181"/>
            <a:chOff x="2304" y="1248"/>
            <a:chExt cx="3833" cy="2076"/>
          </a:xfrm>
        </p:grpSpPr>
        <p:sp>
          <p:nvSpPr>
            <p:cNvPr id="1339" name="Google Shape;1339;p83"/>
            <p:cNvSpPr/>
            <p:nvPr/>
          </p:nvSpPr>
          <p:spPr>
            <a:xfrm>
              <a:off x="4224" y="1248"/>
              <a:ext cx="1913" cy="2076"/>
            </a:xfrm>
            <a:prstGeom prst="roundRect">
              <a:avLst>
                <a:gd fmla="val 16667" name="adj"/>
              </a:avLst>
            </a:prstGeom>
            <a:solidFill>
              <a:srgbClr val="2E75B5"/>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2125">
                  <a:solidFill>
                    <a:srgbClr val="FFFF00"/>
                  </a:solidFill>
                  <a:latin typeface="Arial"/>
                  <a:ea typeface="Arial"/>
                  <a:cs typeface="Arial"/>
                  <a:sym typeface="Arial"/>
                </a:rPr>
                <a:t>রেজাল্ট সেকশনের দরজাটি এমনভাবে বন্ধ করুন যাতে গ্রিন পেপার সিলটি বাইরে বেরিয়ে থাকে এবং দরজাটি এড্রেস ট্যাগ দ্বারা  সিল করুন</a:t>
              </a:r>
              <a:endParaRPr sz="2125">
                <a:solidFill>
                  <a:srgbClr val="FFFF00"/>
                </a:solidFill>
                <a:latin typeface="Arial"/>
                <a:ea typeface="Arial"/>
                <a:cs typeface="Arial"/>
                <a:sym typeface="Arial"/>
              </a:endParaRPr>
            </a:p>
          </p:txBody>
        </p:sp>
        <p:cxnSp>
          <p:nvCxnSpPr>
            <p:cNvPr id="1340" name="Google Shape;1340;p83"/>
            <p:cNvCxnSpPr/>
            <p:nvPr/>
          </p:nvCxnSpPr>
          <p:spPr>
            <a:xfrm rot="10800000">
              <a:off x="2976" y="1728"/>
              <a:ext cx="1248" cy="0"/>
            </a:xfrm>
            <a:prstGeom prst="straightConnector1">
              <a:avLst/>
            </a:prstGeom>
            <a:noFill/>
            <a:ln cap="flat" cmpd="sng" w="57150">
              <a:solidFill>
                <a:srgbClr val="FF0000"/>
              </a:solidFill>
              <a:prstDash val="solid"/>
              <a:round/>
              <a:headEnd len="sm" w="sm" type="none"/>
              <a:tailEnd len="med" w="med" type="triangle"/>
            </a:ln>
          </p:spPr>
        </p:cxnSp>
        <p:cxnSp>
          <p:nvCxnSpPr>
            <p:cNvPr id="1341" name="Google Shape;1341;p83"/>
            <p:cNvCxnSpPr/>
            <p:nvPr/>
          </p:nvCxnSpPr>
          <p:spPr>
            <a:xfrm rot="10800000">
              <a:off x="2304" y="2400"/>
              <a:ext cx="1920" cy="0"/>
            </a:xfrm>
            <a:prstGeom prst="straightConnector1">
              <a:avLst/>
            </a:prstGeom>
            <a:noFill/>
            <a:ln cap="flat" cmpd="sng" w="57150">
              <a:solidFill>
                <a:srgbClr val="FF0000"/>
              </a:solidFill>
              <a:prstDash val="solid"/>
              <a:round/>
              <a:headEnd len="sm" w="sm" type="none"/>
              <a:tailEnd len="med" w="med" type="triangle"/>
            </a:ln>
          </p:spPr>
        </p:cxnSp>
      </p:grpSp>
      <p:sp>
        <p:nvSpPr>
          <p:cNvPr id="1342" name="Google Shape;1342;p83"/>
          <p:cNvSpPr/>
          <p:nvPr/>
        </p:nvSpPr>
        <p:spPr>
          <a:xfrm>
            <a:off x="2498572" y="260241"/>
            <a:ext cx="7771129" cy="67796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500">
                <a:solidFill>
                  <a:srgbClr val="000000"/>
                </a:solidFill>
                <a:latin typeface="Arial"/>
                <a:ea typeface="Arial"/>
                <a:cs typeface="Arial"/>
                <a:sym typeface="Arial"/>
              </a:rPr>
              <a:t>ইভিএম - সিলিং </a:t>
            </a:r>
            <a:endParaRPr/>
          </a:p>
        </p:txBody>
      </p:sp>
      <p:sp>
        <p:nvSpPr>
          <p:cNvPr id="1343" name="Google Shape;1343;p83">
            <a:hlinkClick r:id="rId4"/>
          </p:cNvPr>
          <p:cNvSpPr/>
          <p:nvPr/>
        </p:nvSpPr>
        <p:spPr>
          <a:xfrm>
            <a:off x="9922244" y="5751724"/>
            <a:ext cx="745758" cy="406778"/>
          </a:xfrm>
          <a:custGeom>
            <a:rect b="b" l="l" r="r" t="t"/>
            <a:pathLst>
              <a:path extrusionOk="0" h="120000" w="120000">
                <a:moveTo>
                  <a:pt x="0" y="0"/>
                </a:moveTo>
                <a:lnTo>
                  <a:pt x="120000" y="0"/>
                </a:lnTo>
                <a:lnTo>
                  <a:pt x="120000" y="120000"/>
                </a:lnTo>
                <a:lnTo>
                  <a:pt x="0" y="120000"/>
                </a:lnTo>
                <a:close/>
                <a:moveTo>
                  <a:pt x="35454" y="37000"/>
                </a:moveTo>
                <a:lnTo>
                  <a:pt x="35454" y="54813"/>
                </a:lnTo>
                <a:lnTo>
                  <a:pt x="38761" y="54813"/>
                </a:lnTo>
                <a:lnTo>
                  <a:pt x="39784" y="52779"/>
                </a:lnTo>
                <a:lnTo>
                  <a:pt x="40739" y="52779"/>
                </a:lnTo>
                <a:lnTo>
                  <a:pt x="40739" y="79967"/>
                </a:lnTo>
                <a:lnTo>
                  <a:pt x="74114" y="79967"/>
                </a:lnTo>
                <a:lnTo>
                  <a:pt x="74114" y="70592"/>
                </a:lnTo>
                <a:lnTo>
                  <a:pt x="79398" y="70592"/>
                </a:lnTo>
                <a:lnTo>
                  <a:pt x="82261" y="75750"/>
                </a:lnTo>
                <a:lnTo>
                  <a:pt x="84546" y="75750"/>
                </a:lnTo>
                <a:lnTo>
                  <a:pt x="84546" y="42625"/>
                </a:lnTo>
                <a:lnTo>
                  <a:pt x="82261" y="42625"/>
                </a:lnTo>
                <a:lnTo>
                  <a:pt x="80284" y="46217"/>
                </a:lnTo>
                <a:lnTo>
                  <a:pt x="74114" y="46217"/>
                </a:lnTo>
                <a:lnTo>
                  <a:pt x="74114" y="42625"/>
                </a:lnTo>
                <a:lnTo>
                  <a:pt x="72170" y="38875"/>
                </a:lnTo>
                <a:lnTo>
                  <a:pt x="39784" y="38875"/>
                </a:lnTo>
                <a:lnTo>
                  <a:pt x="38761" y="37000"/>
                </a:lnTo>
                <a:close/>
              </a:path>
              <a:path extrusionOk="0" fill="darken" h="120000" w="120000">
                <a:moveTo>
                  <a:pt x="35454" y="37000"/>
                </a:moveTo>
                <a:lnTo>
                  <a:pt x="35454" y="54813"/>
                </a:lnTo>
                <a:lnTo>
                  <a:pt x="38761" y="54813"/>
                </a:lnTo>
                <a:lnTo>
                  <a:pt x="39784" y="52779"/>
                </a:lnTo>
                <a:lnTo>
                  <a:pt x="40739" y="52779"/>
                </a:lnTo>
                <a:lnTo>
                  <a:pt x="40739" y="79967"/>
                </a:lnTo>
                <a:lnTo>
                  <a:pt x="74114" y="79967"/>
                </a:lnTo>
                <a:lnTo>
                  <a:pt x="74114" y="70592"/>
                </a:lnTo>
                <a:lnTo>
                  <a:pt x="79398" y="70592"/>
                </a:lnTo>
                <a:lnTo>
                  <a:pt x="82261" y="75750"/>
                </a:lnTo>
                <a:lnTo>
                  <a:pt x="84546" y="75750"/>
                </a:lnTo>
                <a:lnTo>
                  <a:pt x="84546" y="42625"/>
                </a:lnTo>
                <a:lnTo>
                  <a:pt x="82261" y="42625"/>
                </a:lnTo>
                <a:lnTo>
                  <a:pt x="80284" y="46217"/>
                </a:lnTo>
                <a:lnTo>
                  <a:pt x="74114" y="46217"/>
                </a:lnTo>
                <a:lnTo>
                  <a:pt x="74114" y="42625"/>
                </a:lnTo>
                <a:lnTo>
                  <a:pt x="72170" y="38875"/>
                </a:lnTo>
                <a:lnTo>
                  <a:pt x="39784" y="38875"/>
                </a:lnTo>
                <a:lnTo>
                  <a:pt x="38761" y="37000"/>
                </a:lnTo>
                <a:close/>
              </a:path>
              <a:path extrusionOk="0" fill="none" h="120000" w="120000">
                <a:moveTo>
                  <a:pt x="35454" y="37000"/>
                </a:moveTo>
                <a:lnTo>
                  <a:pt x="38761" y="37000"/>
                </a:lnTo>
                <a:lnTo>
                  <a:pt x="39784" y="38875"/>
                </a:lnTo>
                <a:lnTo>
                  <a:pt x="72170" y="38875"/>
                </a:lnTo>
                <a:lnTo>
                  <a:pt x="74114" y="42625"/>
                </a:lnTo>
                <a:lnTo>
                  <a:pt x="74114" y="46217"/>
                </a:lnTo>
                <a:lnTo>
                  <a:pt x="80284" y="46217"/>
                </a:lnTo>
                <a:lnTo>
                  <a:pt x="82261" y="42625"/>
                </a:lnTo>
                <a:lnTo>
                  <a:pt x="84546" y="42625"/>
                </a:lnTo>
                <a:lnTo>
                  <a:pt x="84546" y="75750"/>
                </a:lnTo>
                <a:lnTo>
                  <a:pt x="82261" y="75750"/>
                </a:lnTo>
                <a:lnTo>
                  <a:pt x="79398" y="70592"/>
                </a:lnTo>
                <a:lnTo>
                  <a:pt x="74114" y="70592"/>
                </a:lnTo>
                <a:lnTo>
                  <a:pt x="74114" y="79967"/>
                </a:lnTo>
                <a:lnTo>
                  <a:pt x="40739" y="79967"/>
                </a:lnTo>
                <a:lnTo>
                  <a:pt x="40739" y="52779"/>
                </a:lnTo>
                <a:lnTo>
                  <a:pt x="39784" y="52779"/>
                </a:lnTo>
                <a:lnTo>
                  <a:pt x="38761" y="54813"/>
                </a:lnTo>
                <a:lnTo>
                  <a:pt x="35454" y="54813"/>
                </a:lnTo>
                <a:close/>
              </a:path>
              <a:path extrusionOk="0" fill="none" h="120000" w="120000">
                <a:moveTo>
                  <a:pt x="0" y="0"/>
                </a:moveTo>
                <a:lnTo>
                  <a:pt x="120000" y="0"/>
                </a:lnTo>
                <a:lnTo>
                  <a:pt x="120000" y="120000"/>
                </a:lnTo>
                <a:lnTo>
                  <a:pt x="0" y="120000"/>
                </a:lnTo>
                <a:close/>
              </a:path>
            </a:pathLst>
          </a:custGeom>
          <a:solidFill>
            <a:schemeClr val="l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625">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37"/>
                                        </p:tgtEl>
                                        <p:attrNameLst>
                                          <p:attrName>style.visibility</p:attrName>
                                        </p:attrNameLst>
                                      </p:cBhvr>
                                      <p:to>
                                        <p:strVal val="visible"/>
                                      </p:to>
                                    </p:set>
                                    <p:animEffect filter="fade" transition="in">
                                      <p:cBhvr>
                                        <p:cTn dur="500"/>
                                        <p:tgtEl>
                                          <p:spTgt spid="133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38"/>
                                        </p:tgtEl>
                                        <p:attrNameLst>
                                          <p:attrName>style.visibility</p:attrName>
                                        </p:attrNameLst>
                                      </p:cBhvr>
                                      <p:to>
                                        <p:strVal val="visible"/>
                                      </p:to>
                                    </p:set>
                                    <p:animEffect filter="fade" transition="in">
                                      <p:cBhvr>
                                        <p:cTn dur="500"/>
                                        <p:tgtEl>
                                          <p:spTgt spid="13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7" name="Shape 1347"/>
        <p:cNvGrpSpPr/>
        <p:nvPr/>
      </p:nvGrpSpPr>
      <p:grpSpPr>
        <a:xfrm>
          <a:off x="0" y="0"/>
          <a:ext cx="0" cy="0"/>
          <a:chOff x="0" y="0"/>
          <a:chExt cx="0" cy="0"/>
        </a:xfrm>
      </p:grpSpPr>
      <p:pic>
        <p:nvPicPr>
          <p:cNvPr descr="C:\Users\RAVI\Desktop\VVPAT PICS M3\DSC_4637.JPG" id="1348" name="Google Shape;1348;p84"/>
          <p:cNvPicPr preferRelativeResize="0"/>
          <p:nvPr/>
        </p:nvPicPr>
        <p:blipFill rotWithShape="1">
          <a:blip r:embed="rId3">
            <a:alphaModFix/>
          </a:blip>
          <a:srcRect b="0" l="0" r="0" t="0"/>
          <a:stretch/>
        </p:blipFill>
        <p:spPr>
          <a:xfrm>
            <a:off x="5714049" y="2625402"/>
            <a:ext cx="3862928" cy="3548198"/>
          </a:xfrm>
          <a:prstGeom prst="rect">
            <a:avLst/>
          </a:prstGeom>
          <a:noFill/>
          <a:ln>
            <a:noFill/>
          </a:ln>
        </p:spPr>
      </p:pic>
      <p:sp>
        <p:nvSpPr>
          <p:cNvPr id="1349" name="Google Shape;1349;p84"/>
          <p:cNvSpPr/>
          <p:nvPr/>
        </p:nvSpPr>
        <p:spPr>
          <a:xfrm>
            <a:off x="1981626" y="304156"/>
            <a:ext cx="8305023" cy="114325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375">
              <a:solidFill>
                <a:srgbClr val="FFFFCC"/>
              </a:solidFill>
              <a:latin typeface="Tahoma"/>
              <a:ea typeface="Tahoma"/>
              <a:cs typeface="Tahoma"/>
              <a:sym typeface="Tahoma"/>
            </a:endParaRPr>
          </a:p>
        </p:txBody>
      </p:sp>
      <p:sp>
        <p:nvSpPr>
          <p:cNvPr id="1350" name="Google Shape;1350;p84"/>
          <p:cNvSpPr/>
          <p:nvPr/>
        </p:nvSpPr>
        <p:spPr>
          <a:xfrm>
            <a:off x="2210437" y="685800"/>
            <a:ext cx="8457564" cy="588918"/>
          </a:xfrm>
          <a:prstGeom prst="rect">
            <a:avLst/>
          </a:prstGeom>
          <a:noFill/>
          <a:ln>
            <a:noFill/>
          </a:ln>
        </p:spPr>
        <p:txBody>
          <a:bodyPr anchorCtr="0" anchor="t" bIns="42025" lIns="84075" spcFirstLastPara="1" rIns="84075" wrap="square" tIns="42025">
            <a:noAutofit/>
          </a:bodyPr>
          <a:lstStyle/>
          <a:p>
            <a:pPr indent="0" lvl="0" marL="0" marR="0" rtl="0" algn="l">
              <a:spcBef>
                <a:spcPts val="0"/>
              </a:spcBef>
              <a:spcAft>
                <a:spcPts val="0"/>
              </a:spcAft>
              <a:buNone/>
            </a:pPr>
            <a:r>
              <a:rPr b="1" lang="en-US" sz="2875">
                <a:solidFill>
                  <a:srgbClr val="000000"/>
                </a:solidFill>
                <a:latin typeface="Arial"/>
                <a:ea typeface="Arial"/>
                <a:cs typeface="Arial"/>
                <a:sym typeface="Arial"/>
              </a:rPr>
              <a:t>ভিভিপ্যাট সিলিং</a:t>
            </a:r>
            <a:endParaRPr/>
          </a:p>
        </p:txBody>
      </p:sp>
      <p:pic>
        <p:nvPicPr>
          <p:cNvPr descr="C:\Users\RAVI\Desktop\VVPAT PICS M3\DSC_4554.JPG" id="1351" name="Google Shape;1351;p84"/>
          <p:cNvPicPr preferRelativeResize="0"/>
          <p:nvPr/>
        </p:nvPicPr>
        <p:blipFill rotWithShape="1">
          <a:blip r:embed="rId4">
            <a:alphaModFix/>
          </a:blip>
          <a:srcRect b="0" l="0" r="0" t="0"/>
          <a:stretch/>
        </p:blipFill>
        <p:spPr>
          <a:xfrm>
            <a:off x="2096029" y="1301448"/>
            <a:ext cx="3660990" cy="3521469"/>
          </a:xfrm>
          <a:prstGeom prst="rect">
            <a:avLst/>
          </a:prstGeom>
          <a:noFill/>
          <a:ln>
            <a:noFill/>
          </a:ln>
        </p:spPr>
      </p:pic>
      <p:sp>
        <p:nvSpPr>
          <p:cNvPr id="1352" name="Google Shape;1352;p84"/>
          <p:cNvSpPr/>
          <p:nvPr/>
        </p:nvSpPr>
        <p:spPr>
          <a:xfrm>
            <a:off x="2068460" y="4822916"/>
            <a:ext cx="3824153" cy="1749335"/>
          </a:xfrm>
          <a:prstGeom prst="roundRect">
            <a:avLst>
              <a:gd fmla="val 16667" name="adj"/>
            </a:avLst>
          </a:prstGeom>
          <a:solidFill>
            <a:srgbClr val="548135"/>
          </a:solidFill>
          <a:ln cap="flat" cmpd="sng" w="9525">
            <a:solidFill>
              <a:schemeClr val="dk1"/>
            </a:solidFill>
            <a:prstDash val="solid"/>
            <a:round/>
            <a:headEnd len="sm" w="sm" type="none"/>
            <a:tailEnd len="sm" w="sm" type="none"/>
          </a:ln>
        </p:spPr>
        <p:txBody>
          <a:bodyPr anchorCtr="0" anchor="ctr" bIns="42025" lIns="84075" spcFirstLastPara="1" rIns="84075" wrap="square" tIns="42025">
            <a:noAutofit/>
          </a:bodyPr>
          <a:lstStyle/>
          <a:p>
            <a:pPr indent="0" lvl="0" marL="0" marR="0" rtl="0" algn="l">
              <a:spcBef>
                <a:spcPts val="0"/>
              </a:spcBef>
              <a:spcAft>
                <a:spcPts val="0"/>
              </a:spcAft>
              <a:buNone/>
            </a:pPr>
            <a:r>
              <a:rPr lang="en-US" sz="2250">
                <a:solidFill>
                  <a:srgbClr val="FFFF00"/>
                </a:solidFill>
                <a:latin typeface="Arial"/>
                <a:ea typeface="Arial"/>
                <a:cs typeface="Arial"/>
                <a:sym typeface="Arial"/>
              </a:rPr>
              <a:t>ব্যালট স্লিপ গুলি  VVPAT এর Compartment থেকে সরিয়ে Pink Paper Seal দিয়ে সই করতে হবে </a:t>
            </a:r>
            <a:endParaRPr sz="2250">
              <a:solidFill>
                <a:srgbClr val="FFFF00"/>
              </a:solidFill>
              <a:latin typeface="Arial"/>
              <a:ea typeface="Arial"/>
              <a:cs typeface="Arial"/>
              <a:sym typeface="Arial"/>
            </a:endParaRPr>
          </a:p>
        </p:txBody>
      </p:sp>
      <p:cxnSp>
        <p:nvCxnSpPr>
          <p:cNvPr id="1353" name="Google Shape;1353;p84"/>
          <p:cNvCxnSpPr/>
          <p:nvPr/>
        </p:nvCxnSpPr>
        <p:spPr>
          <a:xfrm flipH="1">
            <a:off x="9048752" y="2095555"/>
            <a:ext cx="857249" cy="2476446"/>
          </a:xfrm>
          <a:prstGeom prst="straightConnector1">
            <a:avLst/>
          </a:prstGeom>
          <a:noFill/>
          <a:ln cap="flat" cmpd="sng" w="57150">
            <a:solidFill>
              <a:srgbClr val="FF0000"/>
            </a:solidFill>
            <a:prstDash val="solid"/>
            <a:round/>
            <a:headEnd len="sm" w="sm" type="none"/>
            <a:tailEnd len="med" w="med" type="triangle"/>
          </a:ln>
        </p:spPr>
      </p:cxnSp>
      <p:sp>
        <p:nvSpPr>
          <p:cNvPr id="1354" name="Google Shape;1354;p84"/>
          <p:cNvSpPr/>
          <p:nvPr/>
        </p:nvSpPr>
        <p:spPr>
          <a:xfrm>
            <a:off x="5497709" y="304155"/>
            <a:ext cx="5048250" cy="147732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250">
                <a:solidFill>
                  <a:srgbClr val="FF0000"/>
                </a:solidFill>
                <a:latin typeface="Arial"/>
                <a:ea typeface="Arial"/>
                <a:cs typeface="Arial"/>
                <a:sym typeface="Arial"/>
              </a:rPr>
              <a:t>প্রিজাইডিং অফিসার এবং পোলিং এজেন্টরা মক পোল শেষ হওয়ার পরে ভিভিপ্যাটের সিলিং ড্রপ বাক্সের জন্য ব্যবহৃত এড্রেস ট্যাগে স্বাক্ষর করবেন ।</a:t>
            </a:r>
            <a:endParaRPr sz="1750">
              <a:solidFill>
                <a:srgbClr val="FF0000"/>
              </a:solidFill>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8" name="Shape 1358"/>
        <p:cNvGrpSpPr/>
        <p:nvPr/>
      </p:nvGrpSpPr>
      <p:grpSpPr>
        <a:xfrm>
          <a:off x="0" y="0"/>
          <a:ext cx="0" cy="0"/>
          <a:chOff x="0" y="0"/>
          <a:chExt cx="0" cy="0"/>
        </a:xfrm>
      </p:grpSpPr>
      <p:sp>
        <p:nvSpPr>
          <p:cNvPr id="1359" name="Google Shape;1359;p85"/>
          <p:cNvSpPr txBox="1"/>
          <p:nvPr>
            <p:ph type="ctrTitle"/>
          </p:nvPr>
        </p:nvSpPr>
        <p:spPr>
          <a:xfrm>
            <a:off x="0" y="174816"/>
            <a:ext cx="12192000" cy="628748"/>
          </a:xfrm>
          <a:prstGeom prst="rect">
            <a:avLst/>
          </a:prstGeom>
          <a:solidFill>
            <a:srgbClr val="F7CAAC"/>
          </a:solid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0070C0"/>
              </a:buClr>
              <a:buSzPts val="3000"/>
              <a:buFont typeface="Arial"/>
              <a:buNone/>
            </a:pPr>
            <a:r>
              <a:rPr b="1" lang="en-US" sz="3000">
                <a:solidFill>
                  <a:srgbClr val="0070C0"/>
                </a:solidFill>
                <a:latin typeface="Arial"/>
                <a:ea typeface="Arial"/>
                <a:cs typeface="Arial"/>
                <a:sym typeface="Arial"/>
              </a:rPr>
              <a:t>রিজার্ভ ইভিএম এবং ভিভিপ্যাটগুলি সনাক্তকরণ</a:t>
            </a:r>
            <a:endParaRPr sz="3000">
              <a:solidFill>
                <a:srgbClr val="0070C0"/>
              </a:solidFill>
              <a:latin typeface="Arial"/>
              <a:ea typeface="Arial"/>
              <a:cs typeface="Arial"/>
              <a:sym typeface="Arial"/>
            </a:endParaRPr>
          </a:p>
        </p:txBody>
      </p:sp>
      <p:sp>
        <p:nvSpPr>
          <p:cNvPr id="1360" name="Google Shape;1360;p85"/>
          <p:cNvSpPr txBox="1"/>
          <p:nvPr>
            <p:ph idx="1" type="subTitle"/>
          </p:nvPr>
        </p:nvSpPr>
        <p:spPr>
          <a:xfrm>
            <a:off x="201706" y="651065"/>
            <a:ext cx="11564471" cy="5734050"/>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2500"/>
              <a:buNone/>
            </a:pPr>
            <a:r>
              <a:t/>
            </a:r>
            <a:endParaRPr sz="2500">
              <a:solidFill>
                <a:schemeClr val="dk1"/>
              </a:solidFill>
            </a:endParaRPr>
          </a:p>
          <a:p>
            <a:pPr indent="-571500" lvl="0" marL="571500" rtl="0" algn="just">
              <a:lnSpc>
                <a:spcPct val="90000"/>
              </a:lnSpc>
              <a:spcBef>
                <a:spcPts val="1000"/>
              </a:spcBef>
              <a:spcAft>
                <a:spcPts val="0"/>
              </a:spcAft>
              <a:buClr>
                <a:schemeClr val="dk1"/>
              </a:buClr>
              <a:buSzPts val="3200"/>
              <a:buFont typeface="Arial"/>
              <a:buChar char="•"/>
            </a:pPr>
            <a:r>
              <a:rPr lang="en-US" sz="3200">
                <a:solidFill>
                  <a:schemeClr val="dk1"/>
                </a:solidFill>
                <a:latin typeface="Arial"/>
                <a:ea typeface="Arial"/>
                <a:cs typeface="Arial"/>
                <a:sym typeface="Arial"/>
              </a:rPr>
              <a:t>রিজার্ভ মেশিনের গায়ে  </a:t>
            </a:r>
            <a:r>
              <a:rPr b="1" lang="en-US" sz="3200">
                <a:solidFill>
                  <a:schemeClr val="dk1"/>
                </a:solidFill>
                <a:latin typeface="Arial"/>
                <a:ea typeface="Arial"/>
                <a:cs typeface="Arial"/>
                <a:sym typeface="Arial"/>
              </a:rPr>
              <a:t>RSERVE</a:t>
            </a:r>
            <a:r>
              <a:rPr lang="en-US" sz="3200">
                <a:solidFill>
                  <a:schemeClr val="dk1"/>
                </a:solidFill>
                <a:latin typeface="Arial"/>
                <a:ea typeface="Arial"/>
                <a:cs typeface="Arial"/>
                <a:sym typeface="Arial"/>
              </a:rPr>
              <a:t>   লেখা গোলাপি স্টিকার লাগানো থাকবে।  </a:t>
            </a:r>
            <a:endParaRPr sz="3200">
              <a:solidFill>
                <a:schemeClr val="dk1"/>
              </a:solidFill>
              <a:latin typeface="Arial"/>
              <a:ea typeface="Arial"/>
              <a:cs typeface="Arial"/>
              <a:sym typeface="Arial"/>
            </a:endParaRPr>
          </a:p>
          <a:p>
            <a:pPr indent="-368300" lvl="0" marL="571500" rtl="0" algn="just">
              <a:lnSpc>
                <a:spcPct val="90000"/>
              </a:lnSpc>
              <a:spcBef>
                <a:spcPts val="1000"/>
              </a:spcBef>
              <a:spcAft>
                <a:spcPts val="0"/>
              </a:spcAft>
              <a:buClr>
                <a:schemeClr val="dk1"/>
              </a:buClr>
              <a:buSzPts val="3200"/>
              <a:buFont typeface="Arial"/>
              <a:buNone/>
            </a:pPr>
            <a:r>
              <a:t/>
            </a:r>
            <a:endParaRPr sz="3200">
              <a:solidFill>
                <a:schemeClr val="dk1"/>
              </a:solidFill>
              <a:latin typeface="Arial"/>
              <a:ea typeface="Arial"/>
              <a:cs typeface="Arial"/>
              <a:sym typeface="Arial"/>
            </a:endParaRPr>
          </a:p>
          <a:p>
            <a:pPr indent="-571500" lvl="0" marL="571500" rtl="0" algn="just">
              <a:lnSpc>
                <a:spcPct val="90000"/>
              </a:lnSpc>
              <a:spcBef>
                <a:spcPts val="1000"/>
              </a:spcBef>
              <a:spcAft>
                <a:spcPts val="0"/>
              </a:spcAft>
              <a:buClr>
                <a:srgbClr val="C00000"/>
              </a:buClr>
              <a:buSzPts val="3200"/>
              <a:buFont typeface="Arial"/>
              <a:buChar char="•"/>
            </a:pPr>
            <a:r>
              <a:rPr lang="en-US" sz="3200">
                <a:solidFill>
                  <a:srgbClr val="C00000"/>
                </a:solidFill>
                <a:latin typeface="Arial"/>
                <a:ea typeface="Arial"/>
                <a:cs typeface="Arial"/>
                <a:sym typeface="Arial"/>
              </a:rPr>
              <a:t>মহড়া ভোটের সময় মেশিন খারাপ হলে সেক্টর অফিসারের থেকে এই মেশিনে নিতে হবে। </a:t>
            </a:r>
            <a:endParaRPr sz="3200">
              <a:solidFill>
                <a:srgbClr val="C00000"/>
              </a:solidFill>
              <a:latin typeface="Arial"/>
              <a:ea typeface="Arial"/>
              <a:cs typeface="Arial"/>
              <a:sym typeface="Arial"/>
            </a:endParaRPr>
          </a:p>
          <a:p>
            <a:pPr indent="0" lvl="0" marL="0" rtl="0" algn="just">
              <a:lnSpc>
                <a:spcPct val="90000"/>
              </a:lnSpc>
              <a:spcBef>
                <a:spcPts val="1000"/>
              </a:spcBef>
              <a:spcAft>
                <a:spcPts val="0"/>
              </a:spcAft>
              <a:buClr>
                <a:schemeClr val="dk1"/>
              </a:buClr>
              <a:buSzPts val="3200"/>
              <a:buNone/>
            </a:pPr>
            <a:r>
              <a:t/>
            </a:r>
            <a:endParaRPr sz="3200">
              <a:solidFill>
                <a:schemeClr val="dk1"/>
              </a:solidFill>
              <a:latin typeface="Arial"/>
              <a:ea typeface="Arial"/>
              <a:cs typeface="Arial"/>
              <a:sym typeface="Arial"/>
            </a:endParaRPr>
          </a:p>
          <a:p>
            <a:pPr indent="-571500" lvl="0" marL="571500" rtl="0" algn="just">
              <a:lnSpc>
                <a:spcPct val="90000"/>
              </a:lnSpc>
              <a:spcBef>
                <a:spcPts val="1000"/>
              </a:spcBef>
              <a:spcAft>
                <a:spcPts val="0"/>
              </a:spcAft>
              <a:buClr>
                <a:schemeClr val="dk1"/>
              </a:buClr>
              <a:buSzPts val="3200"/>
              <a:buFont typeface="Arial"/>
              <a:buChar char="•"/>
            </a:pPr>
            <a:r>
              <a:rPr lang="en-US" sz="3200">
                <a:solidFill>
                  <a:schemeClr val="dk1"/>
                </a:solidFill>
                <a:latin typeface="Arial"/>
                <a:ea typeface="Arial"/>
                <a:cs typeface="Arial"/>
                <a:sym typeface="Arial"/>
              </a:rPr>
              <a:t>সেক্টর অফিসার রিজার্ভ মেশিন থেকে মেশিন দিয়ে মক পোলের ডিফেক্টিভ নিয়ে নেবেন ও তার ক্যারিং কেসের গায়ে  ‘</a:t>
            </a:r>
            <a:r>
              <a:rPr b="1" lang="en-US" sz="3200">
                <a:solidFill>
                  <a:schemeClr val="dk1"/>
                </a:solidFill>
                <a:latin typeface="Arial"/>
                <a:ea typeface="Arial"/>
                <a:cs typeface="Arial"/>
                <a:sym typeface="Arial"/>
              </a:rPr>
              <a:t>MOCK POLL REPLACED</a:t>
            </a:r>
            <a:r>
              <a:rPr lang="en-US" sz="3200">
                <a:solidFill>
                  <a:schemeClr val="dk1"/>
                </a:solidFill>
                <a:latin typeface="Arial"/>
                <a:ea typeface="Arial"/>
                <a:cs typeface="Arial"/>
                <a:sym typeface="Arial"/>
              </a:rPr>
              <a:t>’     স্টিকার লাগাবেন। </a:t>
            </a:r>
            <a:endParaRPr sz="3200">
              <a:solidFill>
                <a:schemeClr val="dk1"/>
              </a:solidFill>
              <a:latin typeface="Arial"/>
              <a:ea typeface="Arial"/>
              <a:cs typeface="Arial"/>
              <a:sym typeface="Arial"/>
            </a:endParaRPr>
          </a:p>
          <a:p>
            <a:pPr indent="-368300" lvl="0" marL="571500" rtl="0" algn="just">
              <a:lnSpc>
                <a:spcPct val="90000"/>
              </a:lnSpc>
              <a:spcBef>
                <a:spcPts val="1000"/>
              </a:spcBef>
              <a:spcAft>
                <a:spcPts val="0"/>
              </a:spcAft>
              <a:buClr>
                <a:schemeClr val="dk1"/>
              </a:buClr>
              <a:buSzPts val="3200"/>
              <a:buFont typeface="Arial"/>
              <a:buNone/>
            </a:pPr>
            <a:r>
              <a:t/>
            </a:r>
            <a:endParaRPr sz="3200">
              <a:solidFill>
                <a:schemeClr val="dk1"/>
              </a:solidFill>
              <a:latin typeface="Arial"/>
              <a:ea typeface="Arial"/>
              <a:cs typeface="Arial"/>
              <a:sym typeface="Arial"/>
            </a:endParaRPr>
          </a:p>
          <a:p>
            <a:pPr indent="0" lvl="0" marL="0" rtl="0" algn="just">
              <a:lnSpc>
                <a:spcPct val="90000"/>
              </a:lnSpc>
              <a:spcBef>
                <a:spcPts val="1000"/>
              </a:spcBef>
              <a:spcAft>
                <a:spcPts val="0"/>
              </a:spcAft>
              <a:buClr>
                <a:schemeClr val="dk1"/>
              </a:buClr>
              <a:buSzPts val="2500"/>
              <a:buNone/>
            </a:pPr>
            <a:r>
              <a:t/>
            </a:r>
            <a:endParaRPr sz="2500">
              <a:solidFill>
                <a:schemeClr val="dk1"/>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4" name="Shape 1364"/>
        <p:cNvGrpSpPr/>
        <p:nvPr/>
      </p:nvGrpSpPr>
      <p:grpSpPr>
        <a:xfrm>
          <a:off x="0" y="0"/>
          <a:ext cx="0" cy="0"/>
          <a:chOff x="0" y="0"/>
          <a:chExt cx="0" cy="0"/>
        </a:xfrm>
      </p:grpSpPr>
      <p:pic>
        <p:nvPicPr>
          <p:cNvPr id="1365" name="Google Shape;1365;p86"/>
          <p:cNvPicPr preferRelativeResize="0"/>
          <p:nvPr/>
        </p:nvPicPr>
        <p:blipFill rotWithShape="1">
          <a:blip r:embed="rId3">
            <a:alphaModFix/>
          </a:blip>
          <a:srcRect b="-125" l="21955" r="16322" t="126"/>
          <a:stretch/>
        </p:blipFill>
        <p:spPr>
          <a:xfrm>
            <a:off x="1905000" y="3246"/>
            <a:ext cx="3905250" cy="6858000"/>
          </a:xfrm>
          <a:prstGeom prst="rect">
            <a:avLst/>
          </a:prstGeom>
          <a:noFill/>
          <a:ln>
            <a:noFill/>
          </a:ln>
        </p:spPr>
      </p:pic>
      <p:pic>
        <p:nvPicPr>
          <p:cNvPr id="1366" name="Google Shape;1366;p86"/>
          <p:cNvPicPr preferRelativeResize="0"/>
          <p:nvPr/>
        </p:nvPicPr>
        <p:blipFill rotWithShape="1">
          <a:blip r:embed="rId4">
            <a:alphaModFix/>
          </a:blip>
          <a:srcRect b="5871" l="15849" r="13086" t="3787"/>
          <a:stretch/>
        </p:blipFill>
        <p:spPr>
          <a:xfrm>
            <a:off x="6680491" y="77931"/>
            <a:ext cx="3987511" cy="652679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0" name="Shape 1370"/>
        <p:cNvGrpSpPr/>
        <p:nvPr/>
      </p:nvGrpSpPr>
      <p:grpSpPr>
        <a:xfrm>
          <a:off x="0" y="0"/>
          <a:ext cx="0" cy="0"/>
          <a:chOff x="0" y="0"/>
          <a:chExt cx="0" cy="0"/>
        </a:xfrm>
      </p:grpSpPr>
      <p:sp>
        <p:nvSpPr>
          <p:cNvPr id="1371" name="Google Shape;1371;p87"/>
          <p:cNvSpPr txBox="1"/>
          <p:nvPr>
            <p:ph type="title"/>
          </p:nvPr>
        </p:nvSpPr>
        <p:spPr>
          <a:xfrm>
            <a:off x="83127" y="0"/>
            <a:ext cx="12025746" cy="1893455"/>
          </a:xfrm>
          <a:prstGeom prst="rect">
            <a:avLst/>
          </a:prstGeom>
          <a:solidFill>
            <a:srgbClr val="FBE4D4"/>
          </a:solidFill>
          <a:ln>
            <a:noFill/>
          </a:ln>
          <a:effectLst>
            <a:outerShdw blurRad="190500" algn="ctr" dir="2700000" dist="228600">
              <a:srgbClr val="000000">
                <a:alpha val="29803"/>
              </a:srgbClr>
            </a:outerShdw>
          </a:effectLst>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FF"/>
              </a:buClr>
              <a:buSzPts val="3800"/>
              <a:buFont typeface="Arial"/>
              <a:buNone/>
            </a:pPr>
            <a:r>
              <a:rPr b="1" lang="en-US" sz="3800">
                <a:solidFill>
                  <a:srgbClr val="0000FF"/>
                </a:solidFill>
                <a:latin typeface="Arial"/>
                <a:ea typeface="Arial"/>
                <a:cs typeface="Arial"/>
                <a:sym typeface="Arial"/>
              </a:rPr>
              <a:t>মক পোল হয়ে যাওয়ার পর প্রিজাইডিং অফিসার VVPAT Slip Seal করবেন কিভাবে?</a:t>
            </a:r>
            <a:endParaRPr b="1" sz="3800">
              <a:solidFill>
                <a:srgbClr val="0000FF"/>
              </a:solidFill>
              <a:latin typeface="Arial"/>
              <a:ea typeface="Arial"/>
              <a:cs typeface="Arial"/>
              <a:sym typeface="Arial"/>
            </a:endParaRPr>
          </a:p>
        </p:txBody>
      </p:sp>
      <p:sp>
        <p:nvSpPr>
          <p:cNvPr id="1372" name="Google Shape;1372;p87"/>
          <p:cNvSpPr txBox="1"/>
          <p:nvPr>
            <p:ph idx="1" type="body"/>
          </p:nvPr>
        </p:nvSpPr>
        <p:spPr>
          <a:xfrm>
            <a:off x="1357745" y="2167367"/>
            <a:ext cx="10649527" cy="84368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latin typeface="Arial"/>
                <a:ea typeface="Arial"/>
                <a:cs typeface="Arial"/>
                <a:sym typeface="Arial"/>
              </a:rPr>
              <a:t>(ক) ভোট শেষ হবার পরে প্লাস্টিক বক্সে ঢুকিয়ে। </a:t>
            </a:r>
            <a:endParaRPr>
              <a:latin typeface="Arial"/>
              <a:ea typeface="Arial"/>
              <a:cs typeface="Arial"/>
              <a:sym typeface="Arial"/>
            </a:endParaRPr>
          </a:p>
        </p:txBody>
      </p:sp>
      <p:sp>
        <p:nvSpPr>
          <p:cNvPr id="1373" name="Google Shape;1373;p87"/>
          <p:cNvSpPr txBox="1"/>
          <p:nvPr/>
        </p:nvSpPr>
        <p:spPr>
          <a:xfrm>
            <a:off x="1450109" y="3284964"/>
            <a:ext cx="10557163" cy="95452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(খ) Actual ভোট শুরু হবার আগে প্লাস্টিক বক্সে ঢুকিয়ে । </a:t>
            </a:r>
            <a:endParaRPr sz="2800">
              <a:solidFill>
                <a:schemeClr val="dk1"/>
              </a:solidFill>
              <a:latin typeface="Arial"/>
              <a:ea typeface="Arial"/>
              <a:cs typeface="Arial"/>
              <a:sym typeface="Arial"/>
            </a:endParaRPr>
          </a:p>
          <a:p>
            <a:pPr indent="-50800" lvl="0" marL="228600" marR="0" rtl="0" algn="l">
              <a:lnSpc>
                <a:spcPct val="90000"/>
              </a:lnSpc>
              <a:spcBef>
                <a:spcPts val="1000"/>
              </a:spcBef>
              <a:spcAft>
                <a:spcPts val="0"/>
              </a:spcAft>
              <a:buClr>
                <a:schemeClr val="dk1"/>
              </a:buClr>
              <a:buSzPts val="2800"/>
              <a:buFont typeface="Noto Sans Symbols"/>
              <a:buNone/>
            </a:pPr>
            <a:r>
              <a:t/>
            </a:r>
            <a:endParaRPr sz="2800">
              <a:solidFill>
                <a:schemeClr val="dk1"/>
              </a:solidFill>
              <a:latin typeface="Arial"/>
              <a:ea typeface="Arial"/>
              <a:cs typeface="Arial"/>
              <a:sym typeface="Arial"/>
            </a:endParaRPr>
          </a:p>
        </p:txBody>
      </p:sp>
      <p:sp>
        <p:nvSpPr>
          <p:cNvPr id="1374" name="Google Shape;1374;p87"/>
          <p:cNvSpPr txBox="1"/>
          <p:nvPr/>
        </p:nvSpPr>
        <p:spPr>
          <a:xfrm>
            <a:off x="1533237" y="4169845"/>
            <a:ext cx="10575636" cy="84368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(গ) নির্দিষ্ট কোনো নিয়ম নেই।</a:t>
            </a:r>
            <a:endParaRPr sz="2800">
              <a:solidFill>
                <a:schemeClr val="dk1"/>
              </a:solidFill>
              <a:latin typeface="Arial"/>
              <a:ea typeface="Arial"/>
              <a:cs typeface="Arial"/>
              <a:sym typeface="Arial"/>
            </a:endParaRPr>
          </a:p>
        </p:txBody>
      </p:sp>
      <p:sp>
        <p:nvSpPr>
          <p:cNvPr id="1375" name="Google Shape;1375;p87"/>
          <p:cNvSpPr txBox="1"/>
          <p:nvPr/>
        </p:nvSpPr>
        <p:spPr>
          <a:xfrm>
            <a:off x="1634837" y="5229466"/>
            <a:ext cx="10372436" cy="1175953"/>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(ঘ) Mock Poll শেষ হওয়ার পর Mock Poll সার্টিফিকেট তৈরি হয়ে যাওয়ার পর নির্দিষ্ট কালো খামে পিঙ্ক পেপার সিল দিয়ে বন্ধ করতে হবে।</a:t>
            </a:r>
            <a:endParaRPr sz="2800">
              <a:solidFill>
                <a:schemeClr val="dk1"/>
              </a:solidFill>
              <a:latin typeface="Arial"/>
              <a:ea typeface="Arial"/>
              <a:cs typeface="Arial"/>
              <a:sym typeface="Arial"/>
            </a:endParaRPr>
          </a:p>
        </p:txBody>
      </p:sp>
      <p:pic>
        <p:nvPicPr>
          <p:cNvPr id="1376" name="Google Shape;1376;p87"/>
          <p:cNvPicPr preferRelativeResize="0"/>
          <p:nvPr/>
        </p:nvPicPr>
        <p:blipFill rotWithShape="1">
          <a:blip r:embed="rId3">
            <a:alphaModFix/>
          </a:blip>
          <a:srcRect b="0" l="0" r="0" t="0"/>
          <a:stretch/>
        </p:blipFill>
        <p:spPr>
          <a:xfrm>
            <a:off x="174625" y="5218309"/>
            <a:ext cx="1460212" cy="68979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6"/>
                                        </p:tgtEl>
                                        <p:attrNameLst>
                                          <p:attrName>style.visibility</p:attrName>
                                        </p:attrNameLst>
                                      </p:cBhvr>
                                      <p:to>
                                        <p:strVal val="visible"/>
                                      </p:to>
                                    </p:set>
                                    <p:animEffect filter="fade" transition="in">
                                      <p:cBhvr>
                                        <p:cTn dur="1000"/>
                                        <p:tgtEl>
                                          <p:spTgt spid="13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0" name="Shape 1380"/>
        <p:cNvGrpSpPr/>
        <p:nvPr/>
      </p:nvGrpSpPr>
      <p:grpSpPr>
        <a:xfrm>
          <a:off x="0" y="0"/>
          <a:ext cx="0" cy="0"/>
          <a:chOff x="0" y="0"/>
          <a:chExt cx="0" cy="0"/>
        </a:xfrm>
      </p:grpSpPr>
      <p:sp>
        <p:nvSpPr>
          <p:cNvPr id="1381" name="Google Shape;1381;p88"/>
          <p:cNvSpPr txBox="1"/>
          <p:nvPr>
            <p:ph type="title"/>
          </p:nvPr>
        </p:nvSpPr>
        <p:spPr>
          <a:xfrm>
            <a:off x="83127" y="1"/>
            <a:ext cx="12025746" cy="1524000"/>
          </a:xfrm>
          <a:prstGeom prst="rect">
            <a:avLst/>
          </a:prstGeom>
          <a:solidFill>
            <a:srgbClr val="FBE4D4"/>
          </a:solidFill>
          <a:ln>
            <a:noFill/>
          </a:ln>
          <a:effectLst>
            <a:outerShdw blurRad="190500" algn="ctr" dir="2700000" dist="228600">
              <a:srgbClr val="000000">
                <a:alpha val="29803"/>
              </a:srgbClr>
            </a:outerShdw>
          </a:effectLst>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FF"/>
              </a:buClr>
              <a:buSzPts val="3800"/>
              <a:buFont typeface="Arial"/>
              <a:buNone/>
            </a:pPr>
            <a:r>
              <a:rPr b="1" lang="en-US" sz="3800">
                <a:solidFill>
                  <a:srgbClr val="0000FF"/>
                </a:solidFill>
                <a:latin typeface="Arial"/>
                <a:ea typeface="Arial"/>
                <a:cs typeface="Arial"/>
                <a:sym typeface="Arial"/>
              </a:rPr>
              <a:t>Mock Poll এর সময় CU Non Functional হয়েছে, কিভাবে ইভিএম Replacement হবে?</a:t>
            </a:r>
            <a:endParaRPr b="1" sz="3800">
              <a:solidFill>
                <a:srgbClr val="0000FF"/>
              </a:solidFill>
              <a:latin typeface="Arial"/>
              <a:ea typeface="Arial"/>
              <a:cs typeface="Arial"/>
              <a:sym typeface="Arial"/>
            </a:endParaRPr>
          </a:p>
        </p:txBody>
      </p:sp>
      <p:sp>
        <p:nvSpPr>
          <p:cNvPr id="1382" name="Google Shape;1382;p88"/>
          <p:cNvSpPr txBox="1"/>
          <p:nvPr>
            <p:ph idx="1" type="body"/>
          </p:nvPr>
        </p:nvSpPr>
        <p:spPr>
          <a:xfrm>
            <a:off x="1357745" y="2185839"/>
            <a:ext cx="10649527" cy="84368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latin typeface="Arial"/>
                <a:ea typeface="Arial"/>
                <a:cs typeface="Arial"/>
                <a:sym typeface="Arial"/>
              </a:rPr>
              <a:t>(ক) BU এবং CU Change হবে।</a:t>
            </a:r>
            <a:endParaRPr>
              <a:latin typeface="Arial"/>
              <a:ea typeface="Arial"/>
              <a:cs typeface="Arial"/>
              <a:sym typeface="Arial"/>
            </a:endParaRPr>
          </a:p>
        </p:txBody>
      </p:sp>
      <p:sp>
        <p:nvSpPr>
          <p:cNvPr id="1383" name="Google Shape;1383;p88"/>
          <p:cNvSpPr txBox="1"/>
          <p:nvPr/>
        </p:nvSpPr>
        <p:spPr>
          <a:xfrm>
            <a:off x="1450109" y="3284964"/>
            <a:ext cx="10557163" cy="95452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(খ) BU, CU এবং VVPAT Change হবে । </a:t>
            </a:r>
            <a:endParaRPr sz="2800">
              <a:solidFill>
                <a:schemeClr val="dk1"/>
              </a:solidFill>
              <a:latin typeface="Arial"/>
              <a:ea typeface="Arial"/>
              <a:cs typeface="Arial"/>
              <a:sym typeface="Arial"/>
            </a:endParaRPr>
          </a:p>
          <a:p>
            <a:pPr indent="-50800" lvl="0" marL="228600" marR="0" rtl="0" algn="l">
              <a:lnSpc>
                <a:spcPct val="90000"/>
              </a:lnSpc>
              <a:spcBef>
                <a:spcPts val="1000"/>
              </a:spcBef>
              <a:spcAft>
                <a:spcPts val="0"/>
              </a:spcAft>
              <a:buClr>
                <a:schemeClr val="dk1"/>
              </a:buClr>
              <a:buSzPts val="2800"/>
              <a:buFont typeface="Noto Sans Symbols"/>
              <a:buNone/>
            </a:pPr>
            <a:r>
              <a:t/>
            </a:r>
            <a:endParaRPr sz="2800">
              <a:solidFill>
                <a:schemeClr val="dk1"/>
              </a:solidFill>
              <a:latin typeface="Arial"/>
              <a:ea typeface="Arial"/>
              <a:cs typeface="Arial"/>
              <a:sym typeface="Arial"/>
            </a:endParaRPr>
          </a:p>
        </p:txBody>
      </p:sp>
      <p:sp>
        <p:nvSpPr>
          <p:cNvPr id="1384" name="Google Shape;1384;p88"/>
          <p:cNvSpPr txBox="1"/>
          <p:nvPr/>
        </p:nvSpPr>
        <p:spPr>
          <a:xfrm>
            <a:off x="1533237" y="4169845"/>
            <a:ext cx="10575636" cy="84368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(গ) কেবলমাত্র CU Change হবে ।</a:t>
            </a:r>
            <a:endParaRPr sz="2800">
              <a:solidFill>
                <a:schemeClr val="dk1"/>
              </a:solidFill>
              <a:latin typeface="Arial"/>
              <a:ea typeface="Arial"/>
              <a:cs typeface="Arial"/>
              <a:sym typeface="Arial"/>
            </a:endParaRPr>
          </a:p>
        </p:txBody>
      </p:sp>
      <p:sp>
        <p:nvSpPr>
          <p:cNvPr id="1385" name="Google Shape;1385;p88"/>
          <p:cNvSpPr txBox="1"/>
          <p:nvPr/>
        </p:nvSpPr>
        <p:spPr>
          <a:xfrm>
            <a:off x="1634837" y="5229466"/>
            <a:ext cx="10372436" cy="66894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(ঘ) কোনটাই নয়।</a:t>
            </a:r>
            <a:endParaRPr sz="2800">
              <a:solidFill>
                <a:schemeClr val="dk1"/>
              </a:solidFill>
              <a:latin typeface="Arial"/>
              <a:ea typeface="Arial"/>
              <a:cs typeface="Arial"/>
              <a:sym typeface="Arial"/>
            </a:endParaRPr>
          </a:p>
        </p:txBody>
      </p:sp>
      <p:pic>
        <p:nvPicPr>
          <p:cNvPr id="1386" name="Google Shape;1386;p88"/>
          <p:cNvPicPr preferRelativeResize="0"/>
          <p:nvPr/>
        </p:nvPicPr>
        <p:blipFill rotWithShape="1">
          <a:blip r:embed="rId3">
            <a:alphaModFix/>
          </a:blip>
          <a:srcRect b="0" l="0" r="0" t="0"/>
          <a:stretch/>
        </p:blipFill>
        <p:spPr>
          <a:xfrm>
            <a:off x="174625" y="4059101"/>
            <a:ext cx="1460212" cy="68979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6"/>
                                        </p:tgtEl>
                                        <p:attrNameLst>
                                          <p:attrName>style.visibility</p:attrName>
                                        </p:attrNameLst>
                                      </p:cBhvr>
                                      <p:to>
                                        <p:strVal val="visible"/>
                                      </p:to>
                                    </p:set>
                                    <p:animEffect filter="fade" transition="in">
                                      <p:cBhvr>
                                        <p:cTn dur="1000"/>
                                        <p:tgtEl>
                                          <p:spTgt spid="13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0" name="Shape 1390"/>
        <p:cNvGrpSpPr/>
        <p:nvPr/>
      </p:nvGrpSpPr>
      <p:grpSpPr>
        <a:xfrm>
          <a:off x="0" y="0"/>
          <a:ext cx="0" cy="0"/>
          <a:chOff x="0" y="0"/>
          <a:chExt cx="0" cy="0"/>
        </a:xfrm>
      </p:grpSpPr>
      <p:pic>
        <p:nvPicPr>
          <p:cNvPr id="1391" name="Google Shape;1391;p89"/>
          <p:cNvPicPr preferRelativeResize="0"/>
          <p:nvPr/>
        </p:nvPicPr>
        <p:blipFill rotWithShape="1">
          <a:blip r:embed="rId3">
            <a:alphaModFix/>
          </a:blip>
          <a:srcRect b="29166" l="10713" r="10713" t="9722"/>
          <a:stretch/>
        </p:blipFill>
        <p:spPr>
          <a:xfrm>
            <a:off x="537882" y="95250"/>
            <a:ext cx="11349318" cy="65722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9"/>
          <p:cNvSpPr txBox="1"/>
          <p:nvPr>
            <p:ph type="title"/>
          </p:nvPr>
        </p:nvSpPr>
        <p:spPr>
          <a:xfrm>
            <a:off x="0" y="116614"/>
            <a:ext cx="12191999" cy="606219"/>
          </a:xfrm>
          <a:prstGeom prst="rect">
            <a:avLst/>
          </a:prstGeom>
          <a:solidFill>
            <a:srgbClr val="F4B08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70C0"/>
              </a:buClr>
              <a:buSzPts val="3000"/>
              <a:buFont typeface="Arial"/>
              <a:buNone/>
            </a:pPr>
            <a:r>
              <a:rPr b="1" lang="en-US" sz="3000">
                <a:solidFill>
                  <a:srgbClr val="0070C0"/>
                </a:solidFill>
                <a:latin typeface="Arial"/>
                <a:ea typeface="Arial"/>
                <a:cs typeface="Arial"/>
                <a:sym typeface="Arial"/>
              </a:rPr>
              <a:t>DC তে এসে (ভোটকর্মী) কী করবেন</a:t>
            </a:r>
            <a:endParaRPr/>
          </a:p>
        </p:txBody>
      </p:sp>
      <p:sp>
        <p:nvSpPr>
          <p:cNvPr id="764" name="Google Shape;764;p9"/>
          <p:cNvSpPr txBox="1"/>
          <p:nvPr>
            <p:ph idx="1" type="body"/>
          </p:nvPr>
        </p:nvSpPr>
        <p:spPr>
          <a:xfrm>
            <a:off x="276045" y="755654"/>
            <a:ext cx="11792310" cy="5832648"/>
          </a:xfrm>
          <a:prstGeom prst="rect">
            <a:avLst/>
          </a:prstGeom>
          <a:noFill/>
          <a:ln>
            <a:noFill/>
          </a:ln>
        </p:spPr>
        <p:txBody>
          <a:bodyPr anchorCtr="0" anchor="t" bIns="45700" lIns="91425" spcFirstLastPara="1" rIns="91425" wrap="square" tIns="45700">
            <a:noAutofit/>
          </a:bodyPr>
          <a:lstStyle/>
          <a:p>
            <a:pPr indent="-228600" lvl="0" marL="228600" rtl="0" algn="l">
              <a:lnSpc>
                <a:spcPct val="150000"/>
              </a:lnSpc>
              <a:spcBef>
                <a:spcPts val="0"/>
              </a:spcBef>
              <a:spcAft>
                <a:spcPts val="0"/>
              </a:spcAft>
              <a:buClr>
                <a:schemeClr val="dk1"/>
              </a:buClr>
              <a:buSzPts val="2200"/>
              <a:buChar char="•"/>
            </a:pPr>
            <a:r>
              <a:rPr lang="en-US" sz="2200">
                <a:latin typeface="Arial"/>
                <a:ea typeface="Arial"/>
                <a:cs typeface="Arial"/>
                <a:sym typeface="Arial"/>
              </a:rPr>
              <a:t>প্রথমে Display Board দেখে নিজের বুথ জেনে নিন</a:t>
            </a:r>
            <a:endParaRPr/>
          </a:p>
          <a:p>
            <a:pPr indent="-228600" lvl="0" marL="228600" rtl="0" algn="just">
              <a:lnSpc>
                <a:spcPct val="150000"/>
              </a:lnSpc>
              <a:spcBef>
                <a:spcPts val="1000"/>
              </a:spcBef>
              <a:spcAft>
                <a:spcPts val="0"/>
              </a:spcAft>
              <a:buClr>
                <a:srgbClr val="C00000"/>
              </a:buClr>
              <a:buSzPts val="2200"/>
              <a:buChar char="•"/>
            </a:pPr>
            <a:r>
              <a:rPr lang="en-US" sz="2200">
                <a:solidFill>
                  <a:srgbClr val="C00000"/>
                </a:solidFill>
                <a:latin typeface="Arial"/>
                <a:ea typeface="Arial"/>
                <a:cs typeface="Arial"/>
                <a:sym typeface="Arial"/>
              </a:rPr>
              <a:t>আপনি যদি প্রিসাইডিং বা প্রথম পোলিং অফিসার হন তবে নির্দিষ্ট নম্বরে নিজের মোবাইল নম্বর registration করে ফেলুন।</a:t>
            </a:r>
            <a:endParaRPr/>
          </a:p>
          <a:p>
            <a:pPr indent="-228600" lvl="0" marL="228600" rtl="0" algn="just">
              <a:lnSpc>
                <a:spcPct val="150000"/>
              </a:lnSpc>
              <a:spcBef>
                <a:spcPts val="1000"/>
              </a:spcBef>
              <a:spcAft>
                <a:spcPts val="0"/>
              </a:spcAft>
              <a:buClr>
                <a:schemeClr val="dk1"/>
              </a:buClr>
              <a:buSzPts val="2200"/>
              <a:buChar char="•"/>
            </a:pPr>
            <a:r>
              <a:rPr lang="en-US" sz="2200">
                <a:latin typeface="Arial"/>
                <a:ea typeface="Arial"/>
                <a:cs typeface="Arial"/>
                <a:sym typeface="Arial"/>
              </a:rPr>
              <a:t>আপনার বুথের কাউন্টার থেকে ভোটের সামগ্রী সংগ্রহ করে সেগুলি ভালো করে দেখে নিন।</a:t>
            </a:r>
            <a:endParaRPr/>
          </a:p>
          <a:p>
            <a:pPr indent="-228600" lvl="0" marL="228600" rtl="0" algn="just">
              <a:lnSpc>
                <a:spcPct val="150000"/>
              </a:lnSpc>
              <a:spcBef>
                <a:spcPts val="1000"/>
              </a:spcBef>
              <a:spcAft>
                <a:spcPts val="0"/>
              </a:spcAft>
              <a:buClr>
                <a:srgbClr val="C00000"/>
              </a:buClr>
              <a:buSzPts val="2200"/>
              <a:buChar char="•"/>
            </a:pPr>
            <a:r>
              <a:rPr lang="en-US" sz="2200">
                <a:solidFill>
                  <a:srgbClr val="C00000"/>
                </a:solidFill>
                <a:latin typeface="Arial"/>
                <a:ea typeface="Arial"/>
                <a:cs typeface="Arial"/>
                <a:sym typeface="Arial"/>
              </a:rPr>
              <a:t>আপনার বুথে মাইক্রো অবজার্ভার/ভিডিয়ো ক্যামেরা থাকলে তার সাথে যোগাযোগ করে নিন ।  Webcasting থাকলে তার technician আগেই পৌঁছে যাবে</a:t>
            </a:r>
            <a:endParaRPr sz="2200">
              <a:solidFill>
                <a:srgbClr val="C00000"/>
              </a:solidFill>
              <a:latin typeface="Arial"/>
              <a:ea typeface="Arial"/>
              <a:cs typeface="Arial"/>
              <a:sym typeface="Arial"/>
            </a:endParaRPr>
          </a:p>
          <a:p>
            <a:pPr indent="-228600" lvl="0" marL="228600" rtl="0" algn="just">
              <a:lnSpc>
                <a:spcPct val="150000"/>
              </a:lnSpc>
              <a:spcBef>
                <a:spcPts val="1000"/>
              </a:spcBef>
              <a:spcAft>
                <a:spcPts val="0"/>
              </a:spcAft>
              <a:buClr>
                <a:schemeClr val="dk1"/>
              </a:buClr>
              <a:buSzPts val="2200"/>
              <a:buChar char="•"/>
            </a:pPr>
            <a:r>
              <a:rPr lang="en-US" sz="2200">
                <a:latin typeface="Arial"/>
                <a:ea typeface="Arial"/>
                <a:cs typeface="Arial"/>
                <a:sym typeface="Arial"/>
              </a:rPr>
              <a:t>Vehicle Tagging কাউন্টার থেকে আপনার বুথের জন্য নির্দিষ্ট গাড়িটি খুজে নিন</a:t>
            </a:r>
            <a:endParaRPr/>
          </a:p>
          <a:p>
            <a:pPr indent="-228600" lvl="0" marL="228600" rtl="0" algn="just">
              <a:lnSpc>
                <a:spcPct val="150000"/>
              </a:lnSpc>
              <a:spcBef>
                <a:spcPts val="1000"/>
              </a:spcBef>
              <a:spcAft>
                <a:spcPts val="0"/>
              </a:spcAft>
              <a:buClr>
                <a:srgbClr val="C00000"/>
              </a:buClr>
              <a:buSzPts val="2200"/>
              <a:buChar char="•"/>
            </a:pPr>
            <a:r>
              <a:rPr lang="en-US" sz="2200">
                <a:solidFill>
                  <a:srgbClr val="C00000"/>
                </a:solidFill>
                <a:latin typeface="Arial"/>
                <a:ea typeface="Arial"/>
                <a:cs typeface="Arial"/>
                <a:sym typeface="Arial"/>
              </a:rPr>
              <a:t>পুলিশ Tagging কাউন্টার থেকে আপনার বুথের পুলিশদের সাথে নিন</a:t>
            </a:r>
            <a:endParaRPr/>
          </a:p>
          <a:p>
            <a:pPr indent="-228600" lvl="0" marL="228600" rtl="0" algn="just">
              <a:lnSpc>
                <a:spcPct val="150000"/>
              </a:lnSpc>
              <a:spcBef>
                <a:spcPts val="1000"/>
              </a:spcBef>
              <a:spcAft>
                <a:spcPts val="0"/>
              </a:spcAft>
              <a:buClr>
                <a:schemeClr val="dk1"/>
              </a:buClr>
              <a:buSzPts val="2200"/>
              <a:buChar char="•"/>
            </a:pPr>
            <a:r>
              <a:rPr lang="en-US" sz="2200">
                <a:latin typeface="Arial"/>
                <a:ea typeface="Arial"/>
                <a:cs typeface="Arial"/>
                <a:sym typeface="Arial"/>
              </a:rPr>
              <a:t>মনে রাখবেন আপনার সেক্টরের নিরাপত্তা বাহিনী নিয়ে তবেই আপনি বুথে যাবেন</a:t>
            </a:r>
            <a:endParaRPr/>
          </a:p>
          <a:p>
            <a:pPr indent="-228600" lvl="0" marL="228600" rtl="0" algn="just">
              <a:lnSpc>
                <a:spcPct val="150000"/>
              </a:lnSpc>
              <a:spcBef>
                <a:spcPts val="1000"/>
              </a:spcBef>
              <a:spcAft>
                <a:spcPts val="0"/>
              </a:spcAft>
              <a:buClr>
                <a:srgbClr val="C00000"/>
              </a:buClr>
              <a:buSzPts val="2200"/>
              <a:buChar char="•"/>
            </a:pPr>
            <a:r>
              <a:rPr lang="en-US" sz="2200">
                <a:solidFill>
                  <a:srgbClr val="C00000"/>
                </a:solidFill>
                <a:latin typeface="Arial"/>
                <a:ea typeface="Arial"/>
                <a:cs typeface="Arial"/>
                <a:sym typeface="Arial"/>
              </a:rPr>
              <a:t>ভোট কর্মীদের চাহিদামতন (on demand training) এর ব্যবস্থা আছে</a:t>
            </a:r>
            <a:endParaRPr/>
          </a:p>
          <a:p>
            <a:pPr indent="-79375" lvl="0" marL="228600" rtl="0" algn="just">
              <a:lnSpc>
                <a:spcPct val="150000"/>
              </a:lnSpc>
              <a:spcBef>
                <a:spcPts val="1000"/>
              </a:spcBef>
              <a:spcAft>
                <a:spcPts val="0"/>
              </a:spcAft>
              <a:buClr>
                <a:schemeClr val="dk1"/>
              </a:buClr>
              <a:buSzPts val="2350"/>
              <a:buNone/>
            </a:pPr>
            <a:r>
              <a:t/>
            </a:r>
            <a:endParaRPr sz="2350"/>
          </a:p>
          <a:p>
            <a:pPr indent="-79375" lvl="0" marL="228600" rtl="0" algn="just">
              <a:lnSpc>
                <a:spcPct val="150000"/>
              </a:lnSpc>
              <a:spcBef>
                <a:spcPts val="1000"/>
              </a:spcBef>
              <a:spcAft>
                <a:spcPts val="0"/>
              </a:spcAft>
              <a:buClr>
                <a:schemeClr val="dk1"/>
              </a:buClr>
              <a:buSzPts val="2350"/>
              <a:buNone/>
            </a:pPr>
            <a:r>
              <a:t/>
            </a:r>
            <a:endParaRPr sz="2350"/>
          </a:p>
          <a:p>
            <a:pPr indent="-79375" lvl="0" marL="228600" rtl="0" algn="just">
              <a:lnSpc>
                <a:spcPct val="150000"/>
              </a:lnSpc>
              <a:spcBef>
                <a:spcPts val="1000"/>
              </a:spcBef>
              <a:spcAft>
                <a:spcPts val="0"/>
              </a:spcAft>
              <a:buClr>
                <a:schemeClr val="dk1"/>
              </a:buClr>
              <a:buSzPts val="2350"/>
              <a:buNone/>
            </a:pPr>
            <a:r>
              <a:t/>
            </a:r>
            <a:endParaRPr sz="2350"/>
          </a:p>
          <a:p>
            <a:pPr indent="-79375" lvl="0" marL="228600" rtl="0" algn="just">
              <a:lnSpc>
                <a:spcPct val="150000"/>
              </a:lnSpc>
              <a:spcBef>
                <a:spcPts val="1000"/>
              </a:spcBef>
              <a:spcAft>
                <a:spcPts val="0"/>
              </a:spcAft>
              <a:buClr>
                <a:schemeClr val="dk1"/>
              </a:buClr>
              <a:buSzPts val="2350"/>
              <a:buNone/>
            </a:pPr>
            <a:r>
              <a:t/>
            </a:r>
            <a:endParaRPr sz="2350"/>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5" name="Shape 1395"/>
        <p:cNvGrpSpPr/>
        <p:nvPr/>
      </p:nvGrpSpPr>
      <p:grpSpPr>
        <a:xfrm>
          <a:off x="0" y="0"/>
          <a:ext cx="0" cy="0"/>
          <a:chOff x="0" y="0"/>
          <a:chExt cx="0" cy="0"/>
        </a:xfrm>
      </p:grpSpPr>
      <p:pic>
        <p:nvPicPr>
          <p:cNvPr id="1396" name="Google Shape;1396;p90"/>
          <p:cNvPicPr preferRelativeResize="0"/>
          <p:nvPr/>
        </p:nvPicPr>
        <p:blipFill rotWithShape="1">
          <a:blip r:embed="rId3">
            <a:alphaModFix/>
          </a:blip>
          <a:srcRect b="0" l="0" r="0" t="0"/>
          <a:stretch/>
        </p:blipFill>
        <p:spPr>
          <a:xfrm>
            <a:off x="175490" y="126305"/>
            <a:ext cx="11868727" cy="6485716"/>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0" name="Shape 1400"/>
        <p:cNvGrpSpPr/>
        <p:nvPr/>
      </p:nvGrpSpPr>
      <p:grpSpPr>
        <a:xfrm>
          <a:off x="0" y="0"/>
          <a:ext cx="0" cy="0"/>
          <a:chOff x="0" y="0"/>
          <a:chExt cx="0" cy="0"/>
        </a:xfrm>
      </p:grpSpPr>
      <p:pic>
        <p:nvPicPr>
          <p:cNvPr id="1401" name="Google Shape;1401;p91"/>
          <p:cNvPicPr preferRelativeResize="0"/>
          <p:nvPr/>
        </p:nvPicPr>
        <p:blipFill rotWithShape="1">
          <a:blip r:embed="rId3">
            <a:alphaModFix/>
          </a:blip>
          <a:srcRect b="0" l="0" r="0" t="0"/>
          <a:stretch/>
        </p:blipFill>
        <p:spPr>
          <a:xfrm>
            <a:off x="244022" y="84969"/>
            <a:ext cx="11735541" cy="6706536"/>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5" name="Shape 1405"/>
        <p:cNvGrpSpPr/>
        <p:nvPr/>
      </p:nvGrpSpPr>
      <p:grpSpPr>
        <a:xfrm>
          <a:off x="0" y="0"/>
          <a:ext cx="0" cy="0"/>
          <a:chOff x="0" y="0"/>
          <a:chExt cx="0" cy="0"/>
        </a:xfrm>
      </p:grpSpPr>
      <p:sp>
        <p:nvSpPr>
          <p:cNvPr id="1406" name="Google Shape;1406;p92"/>
          <p:cNvSpPr/>
          <p:nvPr/>
        </p:nvSpPr>
        <p:spPr>
          <a:xfrm>
            <a:off x="107576" y="837080"/>
            <a:ext cx="11927542" cy="526297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800">
                <a:solidFill>
                  <a:srgbClr val="000000"/>
                </a:solidFill>
                <a:latin typeface="Arial"/>
                <a:ea typeface="Arial"/>
                <a:cs typeface="Arial"/>
                <a:sym typeface="Arial"/>
              </a:rPr>
              <a:t>কন্ট্রোল ইউনিটের পাওয়ার প্যাক (ব্যাটারি) সঠিকভাবে কাজ না করলে বা low ব্যাটারি প্রদর্শিত হলে প্রিসাইডিং অফিসারগণ নিম্নলিখিত পদক্ষেপ গ্রহণ করবেন:</a:t>
            </a:r>
            <a:endParaRPr/>
          </a:p>
          <a:p>
            <a:pPr indent="0" lvl="0" marL="0" marR="0" rtl="0" algn="just">
              <a:spcBef>
                <a:spcPts val="0"/>
              </a:spcBef>
              <a:spcAft>
                <a:spcPts val="0"/>
              </a:spcAft>
              <a:buNone/>
            </a:pPr>
            <a:r>
              <a:rPr lang="en-US" sz="2800">
                <a:solidFill>
                  <a:srgbClr val="C00000"/>
                </a:solidFill>
                <a:latin typeface="Arial"/>
                <a:ea typeface="Arial"/>
                <a:cs typeface="Arial"/>
                <a:sym typeface="Arial"/>
              </a:rPr>
              <a:t>i) প্রিসাইডিং অফিসার তাৎক্ষণিকভাবে কন্ট্রোল ইউনিটের পাওয়ার প্যাক প্রতিস্থাপনের জন্য সেক্টর অফিসারকে অবহিত করবেন। এই উদ্দেশ্যে, অতিরিক্ত পাওয়ার প্যাকগুলি সরবরাহ করা হবে।</a:t>
            </a:r>
            <a:endParaRPr/>
          </a:p>
          <a:p>
            <a:pPr indent="0" lvl="0" marL="0" marR="0" rtl="0" algn="just">
              <a:spcBef>
                <a:spcPts val="0"/>
              </a:spcBef>
              <a:spcAft>
                <a:spcPts val="0"/>
              </a:spcAft>
              <a:buNone/>
            </a:pPr>
            <a:r>
              <a:t/>
            </a:r>
            <a:endParaRPr sz="2800">
              <a:solidFill>
                <a:srgbClr val="000000"/>
              </a:solidFill>
              <a:latin typeface="Arial"/>
              <a:ea typeface="Arial"/>
              <a:cs typeface="Arial"/>
              <a:sym typeface="Arial"/>
            </a:endParaRPr>
          </a:p>
          <a:p>
            <a:pPr indent="0" lvl="0" marL="0" marR="0" rtl="0" algn="just">
              <a:spcBef>
                <a:spcPts val="0"/>
              </a:spcBef>
              <a:spcAft>
                <a:spcPts val="0"/>
              </a:spcAft>
              <a:buNone/>
            </a:pPr>
            <a:r>
              <a:rPr lang="en-US" sz="2800">
                <a:solidFill>
                  <a:srgbClr val="000000"/>
                </a:solidFill>
                <a:latin typeface="Arial"/>
                <a:ea typeface="Arial"/>
                <a:cs typeface="Arial"/>
                <a:sym typeface="Arial"/>
              </a:rPr>
              <a:t>ii) প্রিসাইডিং অফিসার 'পোলিং এজেন্টস এবং সেক্টর অফিসারের উপস্থিতিতে কন্ট্রোল ইউনিটের পাওয়ার প্যাকটি প্রতিস্থাপন করবেন। প্রিসাইডিং অফিসার আবার কন্ট্রোল ইউনিটের ব্যাটারি বিভাগটি সুতো এবং এড্রেস ট্যাগ দিয়ে সীল করবে এবং ট্যাগটিতে পোলিং এজেন্টের স্বাক্ষর গ্রহণ করবে। </a:t>
            </a:r>
            <a:endParaRPr/>
          </a:p>
          <a:p>
            <a:pPr indent="0" lvl="0" marL="0" marR="0" rtl="0" algn="just">
              <a:spcBef>
                <a:spcPts val="0"/>
              </a:spcBef>
              <a:spcAft>
                <a:spcPts val="0"/>
              </a:spcAft>
              <a:buNone/>
            </a:pPr>
            <a:r>
              <a:t/>
            </a:r>
            <a:endParaRPr sz="2800">
              <a:solidFill>
                <a:srgbClr val="000000"/>
              </a:solidFill>
              <a:latin typeface="Arial"/>
              <a:ea typeface="Arial"/>
              <a:cs typeface="Arial"/>
              <a:sym typeface="Arial"/>
            </a:endParaRPr>
          </a:p>
          <a:p>
            <a:pPr indent="0" lvl="0" marL="0" marR="0" rtl="0" algn="just">
              <a:spcBef>
                <a:spcPts val="0"/>
              </a:spcBef>
              <a:spcAft>
                <a:spcPts val="0"/>
              </a:spcAft>
              <a:buNone/>
            </a:pPr>
            <a:r>
              <a:rPr lang="en-US" sz="2800">
                <a:solidFill>
                  <a:srgbClr val="C00000"/>
                </a:solidFill>
                <a:latin typeface="Arial"/>
                <a:ea typeface="Arial"/>
                <a:cs typeface="Arial"/>
                <a:sym typeface="Arial"/>
              </a:rPr>
              <a:t>(iii) </a:t>
            </a:r>
            <a:r>
              <a:rPr lang="en-US" sz="2700">
                <a:solidFill>
                  <a:srgbClr val="C00000"/>
                </a:solidFill>
                <a:latin typeface="Arial"/>
                <a:ea typeface="Arial"/>
                <a:cs typeface="Arial"/>
                <a:sym typeface="Arial"/>
              </a:rPr>
              <a:t>প্রিসাইডিং অফিসার কমিশনের প্রিসাইডিং অফিসারের  প্রতিবেদনের অংশ- 2  </a:t>
            </a:r>
            <a:endParaRPr sz="2700">
              <a:solidFill>
                <a:srgbClr val="C00000"/>
              </a:solidFill>
              <a:latin typeface="Arial"/>
              <a:ea typeface="Arial"/>
              <a:cs typeface="Arial"/>
              <a:sym typeface="Arial"/>
            </a:endParaRPr>
          </a:p>
        </p:txBody>
      </p:sp>
      <p:sp>
        <p:nvSpPr>
          <p:cNvPr id="1407" name="Google Shape;1407;p92"/>
          <p:cNvSpPr/>
          <p:nvPr/>
        </p:nvSpPr>
        <p:spPr>
          <a:xfrm>
            <a:off x="1524000" y="130700"/>
            <a:ext cx="9144000" cy="553998"/>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000">
                <a:solidFill>
                  <a:srgbClr val="0070C0"/>
                </a:solidFill>
                <a:latin typeface="Arial"/>
                <a:ea typeface="Arial"/>
                <a:cs typeface="Arial"/>
                <a:sym typeface="Arial"/>
              </a:rPr>
              <a:t>Control Unit এর Power Pack পরিবর্তন </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1" name="Shape 1411"/>
        <p:cNvGrpSpPr/>
        <p:nvPr/>
      </p:nvGrpSpPr>
      <p:grpSpPr>
        <a:xfrm>
          <a:off x="0" y="0"/>
          <a:ext cx="0" cy="0"/>
          <a:chOff x="0" y="0"/>
          <a:chExt cx="0" cy="0"/>
        </a:xfrm>
      </p:grpSpPr>
      <p:sp>
        <p:nvSpPr>
          <p:cNvPr id="1412" name="Google Shape;1412;p93"/>
          <p:cNvSpPr txBox="1"/>
          <p:nvPr>
            <p:ph type="title"/>
          </p:nvPr>
        </p:nvSpPr>
        <p:spPr>
          <a:xfrm>
            <a:off x="83127" y="1"/>
            <a:ext cx="12025746" cy="1228436"/>
          </a:xfrm>
          <a:prstGeom prst="rect">
            <a:avLst/>
          </a:prstGeom>
          <a:solidFill>
            <a:srgbClr val="FBE4D4"/>
          </a:solidFill>
          <a:ln>
            <a:noFill/>
          </a:ln>
          <a:effectLst>
            <a:outerShdw blurRad="190500" algn="ctr" dir="2700000" dist="228600">
              <a:srgbClr val="000000">
                <a:alpha val="29803"/>
              </a:srgbClr>
            </a:outerShdw>
          </a:effectLst>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00FF"/>
              </a:buClr>
              <a:buSzPts val="3800"/>
              <a:buFont typeface="Arial"/>
              <a:buNone/>
            </a:pPr>
            <a:r>
              <a:rPr b="1" lang="en-US" sz="3800">
                <a:solidFill>
                  <a:srgbClr val="0000FF"/>
                </a:solidFill>
                <a:latin typeface="Arial"/>
                <a:ea typeface="Arial"/>
                <a:cs typeface="Arial"/>
                <a:sym typeface="Arial"/>
              </a:rPr>
              <a:t>CU এর পাওয়ার প্যাক পরিবর্তনের পদ্ধতি....</a:t>
            </a:r>
            <a:endParaRPr b="1" sz="3800">
              <a:solidFill>
                <a:srgbClr val="0000FF"/>
              </a:solidFill>
              <a:latin typeface="Arial"/>
              <a:ea typeface="Arial"/>
              <a:cs typeface="Arial"/>
              <a:sym typeface="Arial"/>
            </a:endParaRPr>
          </a:p>
        </p:txBody>
      </p:sp>
      <p:sp>
        <p:nvSpPr>
          <p:cNvPr id="1413" name="Google Shape;1413;p93"/>
          <p:cNvSpPr txBox="1"/>
          <p:nvPr>
            <p:ph idx="1" type="body"/>
          </p:nvPr>
        </p:nvSpPr>
        <p:spPr>
          <a:xfrm>
            <a:off x="1403926" y="1965954"/>
            <a:ext cx="10649527" cy="843685"/>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800"/>
              <a:buNone/>
            </a:pPr>
            <a:r>
              <a:rPr lang="en-US">
                <a:latin typeface="Arial"/>
                <a:ea typeface="Arial"/>
                <a:cs typeface="Arial"/>
                <a:sym typeface="Arial"/>
              </a:rPr>
              <a:t>(ক) কেবলমাত্র Mock Poll এর সময় পরিবর্তন করা যাবে এবং PRO's Report Part-II fillup করতে হবে। </a:t>
            </a:r>
            <a:endParaRPr>
              <a:latin typeface="Arial"/>
              <a:ea typeface="Arial"/>
              <a:cs typeface="Arial"/>
              <a:sym typeface="Arial"/>
            </a:endParaRPr>
          </a:p>
        </p:txBody>
      </p:sp>
      <p:sp>
        <p:nvSpPr>
          <p:cNvPr id="1414" name="Google Shape;1414;p93"/>
          <p:cNvSpPr txBox="1"/>
          <p:nvPr/>
        </p:nvSpPr>
        <p:spPr>
          <a:xfrm>
            <a:off x="1450111" y="3194387"/>
            <a:ext cx="10557163" cy="95452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(খ) কেবল মাত্র Actual Poll এর সময় পরিবর্তন করা যাবে এবং PRO's Report Part-II fillup করতে হবে। </a:t>
            </a:r>
            <a:endParaRPr sz="2800">
              <a:solidFill>
                <a:schemeClr val="dk1"/>
              </a:solidFill>
              <a:latin typeface="Arial"/>
              <a:ea typeface="Arial"/>
              <a:cs typeface="Arial"/>
              <a:sym typeface="Arial"/>
            </a:endParaRPr>
          </a:p>
          <a:p>
            <a:pPr indent="-50800" lvl="0" marL="228600" marR="0" rtl="0" algn="l">
              <a:lnSpc>
                <a:spcPct val="90000"/>
              </a:lnSpc>
              <a:spcBef>
                <a:spcPts val="1000"/>
              </a:spcBef>
              <a:spcAft>
                <a:spcPts val="0"/>
              </a:spcAft>
              <a:buClr>
                <a:schemeClr val="dk1"/>
              </a:buClr>
              <a:buSzPts val="2800"/>
              <a:buFont typeface="Noto Sans Symbols"/>
              <a:buNone/>
            </a:pPr>
            <a:r>
              <a:t/>
            </a:r>
            <a:endParaRPr sz="2800">
              <a:solidFill>
                <a:schemeClr val="dk1"/>
              </a:solidFill>
              <a:latin typeface="Arial"/>
              <a:ea typeface="Arial"/>
              <a:cs typeface="Arial"/>
              <a:sym typeface="Arial"/>
            </a:endParaRPr>
          </a:p>
        </p:txBody>
      </p:sp>
      <p:sp>
        <p:nvSpPr>
          <p:cNvPr id="1415" name="Google Shape;1415;p93"/>
          <p:cNvSpPr txBox="1"/>
          <p:nvPr/>
        </p:nvSpPr>
        <p:spPr>
          <a:xfrm>
            <a:off x="1533237" y="5430410"/>
            <a:ext cx="10575636" cy="843685"/>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(ঘ) যেকোনো সময় পরিবর্তন করা যাবে এবং PRO's Report Part II fillup করতে হবে ।</a:t>
            </a:r>
            <a:endParaRPr sz="2800">
              <a:solidFill>
                <a:schemeClr val="dk1"/>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2800"/>
              <a:buFont typeface="Arial"/>
              <a:buNone/>
            </a:pPr>
            <a:r>
              <a:t/>
            </a:r>
            <a:endParaRPr sz="2800">
              <a:solidFill>
                <a:schemeClr val="dk1"/>
              </a:solidFill>
              <a:latin typeface="Arial"/>
              <a:ea typeface="Arial"/>
              <a:cs typeface="Arial"/>
              <a:sym typeface="Arial"/>
            </a:endParaRPr>
          </a:p>
          <a:p>
            <a:pPr indent="-50800" lvl="0" marL="228600" marR="0" rtl="0" algn="l">
              <a:lnSpc>
                <a:spcPct val="90000"/>
              </a:lnSpc>
              <a:spcBef>
                <a:spcPts val="1000"/>
              </a:spcBef>
              <a:spcAft>
                <a:spcPts val="0"/>
              </a:spcAft>
              <a:buClr>
                <a:schemeClr val="dk1"/>
              </a:buClr>
              <a:buSzPts val="2800"/>
              <a:buFont typeface="Noto Sans Symbols"/>
              <a:buNone/>
            </a:pPr>
            <a:r>
              <a:t/>
            </a:r>
            <a:endParaRPr sz="2800">
              <a:solidFill>
                <a:schemeClr val="dk1"/>
              </a:solidFill>
              <a:latin typeface="Arial"/>
              <a:ea typeface="Arial"/>
              <a:cs typeface="Arial"/>
              <a:sym typeface="Arial"/>
            </a:endParaRPr>
          </a:p>
        </p:txBody>
      </p:sp>
      <p:sp>
        <p:nvSpPr>
          <p:cNvPr id="1416" name="Google Shape;1416;p93"/>
          <p:cNvSpPr txBox="1"/>
          <p:nvPr/>
        </p:nvSpPr>
        <p:spPr>
          <a:xfrm>
            <a:off x="1533237" y="4201977"/>
            <a:ext cx="10474037" cy="843685"/>
          </a:xfrm>
          <a:prstGeom prst="rect">
            <a:avLst/>
          </a:prstGeom>
          <a:noFill/>
          <a:ln>
            <a:noFill/>
          </a:ln>
        </p:spPr>
        <p:txBody>
          <a:bodyPr anchorCtr="0" anchor="t" bIns="45700" lIns="91425" spcFirstLastPara="1" rIns="91425" wrap="square" tIns="45700">
            <a:normAutofit fontScale="92500" lnSpcReduction="20000"/>
          </a:bodyPr>
          <a:lstStyle/>
          <a:p>
            <a:pPr indent="-64135" lvl="0" marL="228600" marR="0" rtl="0" algn="l">
              <a:lnSpc>
                <a:spcPct val="90000"/>
              </a:lnSpc>
              <a:spcBef>
                <a:spcPts val="0"/>
              </a:spcBef>
              <a:spcAft>
                <a:spcPts val="0"/>
              </a:spcAft>
              <a:buClr>
                <a:schemeClr val="dk1"/>
              </a:buClr>
              <a:buSzPct val="100000"/>
              <a:buFont typeface="Noto Sans Symbols"/>
              <a:buNone/>
            </a:pPr>
            <a:r>
              <a:t/>
            </a:r>
            <a:endParaRPr sz="2800">
              <a:solidFill>
                <a:schemeClr val="dk1"/>
              </a:solidFill>
              <a:latin typeface="Arial"/>
              <a:ea typeface="Arial"/>
              <a:cs typeface="Arial"/>
              <a:sym typeface="Arial"/>
            </a:endParaRPr>
          </a:p>
          <a:p>
            <a:pPr indent="0" lvl="0" marL="0" marR="0" rtl="0" algn="l">
              <a:lnSpc>
                <a:spcPct val="90000"/>
              </a:lnSpc>
              <a:spcBef>
                <a:spcPts val="1000"/>
              </a:spcBef>
              <a:spcAft>
                <a:spcPts val="0"/>
              </a:spcAft>
              <a:buClr>
                <a:schemeClr val="dk1"/>
              </a:buClr>
              <a:buSzPct val="100000"/>
              <a:buFont typeface="Arial"/>
              <a:buNone/>
            </a:pPr>
            <a:r>
              <a:rPr lang="en-US" sz="2800">
                <a:solidFill>
                  <a:schemeClr val="dk1"/>
                </a:solidFill>
                <a:latin typeface="Arial"/>
                <a:ea typeface="Arial"/>
                <a:cs typeface="Arial"/>
                <a:sym typeface="Arial"/>
              </a:rPr>
              <a:t>(গ) কোনো সময় করা যাবে না।</a:t>
            </a:r>
            <a:endParaRPr sz="2800">
              <a:solidFill>
                <a:schemeClr val="dk1"/>
              </a:solidFill>
              <a:latin typeface="Arial"/>
              <a:ea typeface="Arial"/>
              <a:cs typeface="Arial"/>
              <a:sym typeface="Arial"/>
            </a:endParaRPr>
          </a:p>
          <a:p>
            <a:pPr indent="-64135" lvl="0" marL="228600" marR="0" rtl="0" algn="l">
              <a:lnSpc>
                <a:spcPct val="90000"/>
              </a:lnSpc>
              <a:spcBef>
                <a:spcPts val="1000"/>
              </a:spcBef>
              <a:spcAft>
                <a:spcPts val="0"/>
              </a:spcAft>
              <a:buClr>
                <a:schemeClr val="dk1"/>
              </a:buClr>
              <a:buSzPct val="100000"/>
              <a:buFont typeface="Noto Sans Symbols"/>
              <a:buNone/>
            </a:pPr>
            <a:r>
              <a:t/>
            </a:r>
            <a:endParaRPr sz="2800">
              <a:solidFill>
                <a:schemeClr val="dk1"/>
              </a:solidFill>
              <a:latin typeface="Arial"/>
              <a:ea typeface="Arial"/>
              <a:cs typeface="Arial"/>
              <a:sym typeface="Arial"/>
            </a:endParaRPr>
          </a:p>
        </p:txBody>
      </p:sp>
      <p:pic>
        <p:nvPicPr>
          <p:cNvPr id="1417" name="Google Shape;1417;p93"/>
          <p:cNvPicPr preferRelativeResize="0"/>
          <p:nvPr/>
        </p:nvPicPr>
        <p:blipFill rotWithShape="1">
          <a:blip r:embed="rId3">
            <a:alphaModFix/>
          </a:blip>
          <a:srcRect b="0" l="0" r="0" t="0"/>
          <a:stretch/>
        </p:blipFill>
        <p:spPr>
          <a:xfrm>
            <a:off x="73025" y="5392109"/>
            <a:ext cx="1460212" cy="68979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7"/>
                                        </p:tgtEl>
                                        <p:attrNameLst>
                                          <p:attrName>style.visibility</p:attrName>
                                        </p:attrNameLst>
                                      </p:cBhvr>
                                      <p:to>
                                        <p:strVal val="visible"/>
                                      </p:to>
                                    </p:set>
                                    <p:animEffect filter="fade" transition="in">
                                      <p:cBhvr>
                                        <p:cTn dur="1000"/>
                                        <p:tgtEl>
                                          <p:spTgt spid="14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1" name="Shape 1421"/>
        <p:cNvGrpSpPr/>
        <p:nvPr/>
      </p:nvGrpSpPr>
      <p:grpSpPr>
        <a:xfrm>
          <a:off x="0" y="0"/>
          <a:ext cx="0" cy="0"/>
          <a:chOff x="0" y="0"/>
          <a:chExt cx="0" cy="0"/>
        </a:xfrm>
      </p:grpSpPr>
      <p:sp>
        <p:nvSpPr>
          <p:cNvPr id="1422" name="Google Shape;1422;p94"/>
          <p:cNvSpPr txBox="1"/>
          <p:nvPr>
            <p:ph type="title"/>
          </p:nvPr>
        </p:nvSpPr>
        <p:spPr>
          <a:xfrm>
            <a:off x="83127" y="1"/>
            <a:ext cx="12025746" cy="1524000"/>
          </a:xfrm>
          <a:prstGeom prst="rect">
            <a:avLst/>
          </a:prstGeom>
          <a:solidFill>
            <a:srgbClr val="FBE4D4"/>
          </a:solidFill>
          <a:ln>
            <a:noFill/>
          </a:ln>
          <a:effectLst>
            <a:outerShdw blurRad="190500" algn="ctr" dir="2700000" dist="228600">
              <a:srgbClr val="000000">
                <a:alpha val="29803"/>
              </a:srgbClr>
            </a:outerShdw>
          </a:effectLst>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FF"/>
              </a:buClr>
              <a:buSzPts val="3800"/>
              <a:buFont typeface="Arial"/>
              <a:buNone/>
            </a:pPr>
            <a:r>
              <a:rPr b="1" lang="en-US" sz="3800">
                <a:solidFill>
                  <a:srgbClr val="0000FF"/>
                </a:solidFill>
                <a:latin typeface="Arial"/>
                <a:ea typeface="Arial"/>
                <a:cs typeface="Arial"/>
                <a:sym typeface="Arial"/>
              </a:rPr>
              <a:t>Actual পোলের সময় VVPAT non Functional হয়ে গেলে মেশিন Change হবে কিভাবে?</a:t>
            </a:r>
            <a:endParaRPr b="1" sz="3800">
              <a:solidFill>
                <a:srgbClr val="0000FF"/>
              </a:solidFill>
              <a:latin typeface="Arial"/>
              <a:ea typeface="Arial"/>
              <a:cs typeface="Arial"/>
              <a:sym typeface="Arial"/>
            </a:endParaRPr>
          </a:p>
        </p:txBody>
      </p:sp>
      <p:sp>
        <p:nvSpPr>
          <p:cNvPr id="1423" name="Google Shape;1423;p94"/>
          <p:cNvSpPr txBox="1"/>
          <p:nvPr>
            <p:ph idx="1" type="body"/>
          </p:nvPr>
        </p:nvSpPr>
        <p:spPr>
          <a:xfrm>
            <a:off x="1357745" y="2185839"/>
            <a:ext cx="10649527" cy="84368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latin typeface="Arial"/>
                <a:ea typeface="Arial"/>
                <a:cs typeface="Arial"/>
                <a:sym typeface="Arial"/>
              </a:rPr>
              <a:t>(ক) BU, CU, VVPAT - তিনটেই পরিবর্তন হবে।</a:t>
            </a:r>
            <a:endParaRPr>
              <a:latin typeface="Arial"/>
              <a:ea typeface="Arial"/>
              <a:cs typeface="Arial"/>
              <a:sym typeface="Arial"/>
            </a:endParaRPr>
          </a:p>
        </p:txBody>
      </p:sp>
      <p:sp>
        <p:nvSpPr>
          <p:cNvPr id="1424" name="Google Shape;1424;p94"/>
          <p:cNvSpPr txBox="1"/>
          <p:nvPr/>
        </p:nvSpPr>
        <p:spPr>
          <a:xfrm>
            <a:off x="1450109" y="3131072"/>
            <a:ext cx="10557163" cy="95452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(খ) CU এবং VVPAT পরিবর্তন হবে । </a:t>
            </a:r>
            <a:endParaRPr sz="2800">
              <a:solidFill>
                <a:schemeClr val="dk1"/>
              </a:solidFill>
              <a:latin typeface="Arial"/>
              <a:ea typeface="Arial"/>
              <a:cs typeface="Arial"/>
              <a:sym typeface="Arial"/>
            </a:endParaRPr>
          </a:p>
        </p:txBody>
      </p:sp>
      <p:sp>
        <p:nvSpPr>
          <p:cNvPr id="1425" name="Google Shape;1425;p94"/>
          <p:cNvSpPr txBox="1"/>
          <p:nvPr/>
        </p:nvSpPr>
        <p:spPr>
          <a:xfrm>
            <a:off x="1533237" y="4169845"/>
            <a:ext cx="10575636" cy="84368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(গ) BU এবং VVPAT পরিবর্তন হবে । </a:t>
            </a:r>
            <a:endParaRPr sz="2800">
              <a:solidFill>
                <a:schemeClr val="dk1"/>
              </a:solidFill>
              <a:latin typeface="Arial"/>
              <a:ea typeface="Arial"/>
              <a:cs typeface="Arial"/>
              <a:sym typeface="Arial"/>
            </a:endParaRPr>
          </a:p>
        </p:txBody>
      </p:sp>
      <p:sp>
        <p:nvSpPr>
          <p:cNvPr id="1426" name="Google Shape;1426;p94"/>
          <p:cNvSpPr txBox="1"/>
          <p:nvPr/>
        </p:nvSpPr>
        <p:spPr>
          <a:xfrm>
            <a:off x="1634837" y="5229466"/>
            <a:ext cx="10372436" cy="66894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(ঘ) কেবলমাত্র VVPAT পরিবর্তন হবে।</a:t>
            </a:r>
            <a:endParaRPr sz="2800">
              <a:solidFill>
                <a:schemeClr val="dk1"/>
              </a:solidFill>
              <a:latin typeface="Arial"/>
              <a:ea typeface="Arial"/>
              <a:cs typeface="Arial"/>
              <a:sym typeface="Arial"/>
            </a:endParaRPr>
          </a:p>
        </p:txBody>
      </p:sp>
      <p:pic>
        <p:nvPicPr>
          <p:cNvPr id="1427" name="Google Shape;1427;p94"/>
          <p:cNvPicPr preferRelativeResize="0"/>
          <p:nvPr/>
        </p:nvPicPr>
        <p:blipFill rotWithShape="1">
          <a:blip r:embed="rId3">
            <a:alphaModFix/>
          </a:blip>
          <a:srcRect b="0" l="0" r="0" t="0"/>
          <a:stretch/>
        </p:blipFill>
        <p:spPr>
          <a:xfrm>
            <a:off x="174625" y="5124366"/>
            <a:ext cx="1460212" cy="68979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7"/>
                                        </p:tgtEl>
                                        <p:attrNameLst>
                                          <p:attrName>style.visibility</p:attrName>
                                        </p:attrNameLst>
                                      </p:cBhvr>
                                      <p:to>
                                        <p:strVal val="visible"/>
                                      </p:to>
                                    </p:set>
                                    <p:animEffect filter="fade" transition="in">
                                      <p:cBhvr>
                                        <p:cTn dur="1000"/>
                                        <p:tgtEl>
                                          <p:spTgt spid="14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030A0"/>
        </a:solidFill>
      </p:bgPr>
    </p:bg>
    <p:spTree>
      <p:nvGrpSpPr>
        <p:cNvPr id="1431" name="Shape 1431"/>
        <p:cNvGrpSpPr/>
        <p:nvPr/>
      </p:nvGrpSpPr>
      <p:grpSpPr>
        <a:xfrm>
          <a:off x="0" y="0"/>
          <a:ext cx="0" cy="0"/>
          <a:chOff x="0" y="0"/>
          <a:chExt cx="0" cy="0"/>
        </a:xfrm>
      </p:grpSpPr>
      <p:pic>
        <p:nvPicPr>
          <p:cNvPr id="1432" name="Google Shape;1432;p95"/>
          <p:cNvPicPr preferRelativeResize="0"/>
          <p:nvPr/>
        </p:nvPicPr>
        <p:blipFill rotWithShape="1">
          <a:blip r:embed="rId3">
            <a:alphaModFix/>
          </a:blip>
          <a:srcRect b="0" l="0" r="0" t="0"/>
          <a:stretch/>
        </p:blipFill>
        <p:spPr>
          <a:xfrm>
            <a:off x="1976582" y="83126"/>
            <a:ext cx="8885382" cy="6774874"/>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6" name="Shape 1436"/>
        <p:cNvGrpSpPr/>
        <p:nvPr/>
      </p:nvGrpSpPr>
      <p:grpSpPr>
        <a:xfrm>
          <a:off x="0" y="0"/>
          <a:ext cx="0" cy="0"/>
          <a:chOff x="0" y="0"/>
          <a:chExt cx="0" cy="0"/>
        </a:xfrm>
      </p:grpSpPr>
      <p:sp>
        <p:nvSpPr>
          <p:cNvPr id="1437" name="Google Shape;1437;p96"/>
          <p:cNvSpPr txBox="1"/>
          <p:nvPr>
            <p:ph type="title"/>
          </p:nvPr>
        </p:nvSpPr>
        <p:spPr>
          <a:xfrm>
            <a:off x="0" y="277812"/>
            <a:ext cx="12192000" cy="388938"/>
          </a:xfrm>
          <a:prstGeom prst="rect">
            <a:avLst/>
          </a:prstGeom>
          <a:solidFill>
            <a:srgbClr val="F7CAAC"/>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0070C0"/>
              </a:buClr>
              <a:buSzPct val="100000"/>
              <a:buFont typeface="Arial"/>
              <a:buNone/>
            </a:pPr>
            <a:r>
              <a:rPr b="1" lang="en-US" sz="3000" u="sng">
                <a:solidFill>
                  <a:srgbClr val="0070C0"/>
                </a:solidFill>
                <a:latin typeface="Arial"/>
                <a:ea typeface="Arial"/>
                <a:cs typeface="Arial"/>
                <a:sym typeface="Arial"/>
              </a:rPr>
              <a:t>ভোট গ্রহণ শুরু </a:t>
            </a:r>
            <a:endParaRPr b="1" sz="3000" u="sng">
              <a:solidFill>
                <a:srgbClr val="0070C0"/>
              </a:solidFill>
              <a:latin typeface="Arial"/>
              <a:ea typeface="Arial"/>
              <a:cs typeface="Arial"/>
              <a:sym typeface="Arial"/>
            </a:endParaRPr>
          </a:p>
        </p:txBody>
      </p:sp>
      <p:sp>
        <p:nvSpPr>
          <p:cNvPr id="1438" name="Google Shape;1438;p96"/>
          <p:cNvSpPr txBox="1"/>
          <p:nvPr>
            <p:ph idx="1" type="body"/>
          </p:nvPr>
        </p:nvSpPr>
        <p:spPr>
          <a:xfrm>
            <a:off x="289215" y="1049078"/>
            <a:ext cx="11443447" cy="4426688"/>
          </a:xfrm>
          <a:prstGeom prst="rect">
            <a:avLst/>
          </a:prstGeom>
          <a:solidFill>
            <a:schemeClr val="lt1"/>
          </a:solidFill>
          <a:ln>
            <a:noFill/>
          </a:ln>
        </p:spPr>
        <p:txBody>
          <a:bodyPr anchorCtr="0" anchor="t" bIns="45700" lIns="91425" spcFirstLastPara="1" rIns="91425" wrap="square" tIns="45700">
            <a:noAutofit/>
          </a:bodyPr>
          <a:lstStyle/>
          <a:p>
            <a:pPr indent="-342900" lvl="0" marL="342900" rtl="0" algn="just">
              <a:lnSpc>
                <a:spcPct val="90000"/>
              </a:lnSpc>
              <a:spcBef>
                <a:spcPts val="0"/>
              </a:spcBef>
              <a:spcAft>
                <a:spcPts val="0"/>
              </a:spcAft>
              <a:buClr>
                <a:schemeClr val="dk1"/>
              </a:buClr>
              <a:buSzPts val="2200"/>
              <a:buFont typeface="Noto Sans Symbols"/>
              <a:buChar char="▪"/>
            </a:pPr>
            <a:r>
              <a:rPr lang="en-US" sz="2200">
                <a:latin typeface="Arial"/>
                <a:ea typeface="Arial"/>
                <a:cs typeface="Arial"/>
                <a:sym typeface="Arial"/>
              </a:rPr>
              <a:t>প্রিসাইডিং অফিসার ভোটগ্রহণের গোপনীয়তা রক্ষণাবেক্ষণ সম্পর্কে আরপি অ্যাক্ট 1951 এর 128 বিধানগুলি পড়বেন </a:t>
            </a:r>
            <a:endParaRPr/>
          </a:p>
          <a:p>
            <a:pPr indent="-342900" lvl="0" marL="342900" rtl="0" algn="just">
              <a:lnSpc>
                <a:spcPct val="90000"/>
              </a:lnSpc>
              <a:spcBef>
                <a:spcPts val="1000"/>
              </a:spcBef>
              <a:spcAft>
                <a:spcPts val="0"/>
              </a:spcAft>
              <a:buClr>
                <a:srgbClr val="C00000"/>
              </a:buClr>
              <a:buSzPts val="2200"/>
              <a:buFont typeface="Noto Sans Symbols"/>
              <a:buChar char="▪"/>
            </a:pPr>
            <a:r>
              <a:rPr lang="en-US" sz="2200">
                <a:solidFill>
                  <a:srgbClr val="C00000"/>
                </a:solidFill>
                <a:latin typeface="Arial"/>
                <a:ea typeface="Arial"/>
                <a:cs typeface="Arial"/>
                <a:sym typeface="Arial"/>
              </a:rPr>
              <a:t>প্রিসাইডিং অফিসার ভোট গ্রহণ শুরুর বিষয়ে Pr.O’s Declararion Part 1 এ উপস্থিত পোলিং এজেন্টদের স্বাক্ষর গ্রহণ করবেন ও নিজে সই করবেন</a:t>
            </a:r>
            <a:endParaRPr sz="2200">
              <a:solidFill>
                <a:srgbClr val="C00000"/>
              </a:solidFill>
              <a:latin typeface="Arial"/>
              <a:ea typeface="Arial"/>
              <a:cs typeface="Arial"/>
              <a:sym typeface="Arial"/>
            </a:endParaRPr>
          </a:p>
          <a:p>
            <a:pPr indent="-342900" lvl="0" marL="342900" rtl="0" algn="just">
              <a:lnSpc>
                <a:spcPct val="90000"/>
              </a:lnSpc>
              <a:spcBef>
                <a:spcPts val="1000"/>
              </a:spcBef>
              <a:spcAft>
                <a:spcPts val="0"/>
              </a:spcAft>
              <a:buClr>
                <a:schemeClr val="dk1"/>
              </a:buClr>
              <a:buSzPts val="2200"/>
              <a:buFont typeface="Noto Sans Symbols"/>
              <a:buChar char="▪"/>
            </a:pPr>
            <a:r>
              <a:rPr lang="en-US" sz="2200">
                <a:latin typeface="Arial"/>
                <a:ea typeface="Arial"/>
                <a:cs typeface="Arial"/>
                <a:sym typeface="Arial"/>
              </a:rPr>
              <a:t>প্রাথমিক কাজকর্ম শেষ না হলে ভোটগ্রহণ শুরুর জন্য নির্ধারিত সময়ে 3 থেকে 4 জন ভোটারকে বুথে প্রবেশ করান</a:t>
            </a:r>
            <a:endParaRPr sz="2200">
              <a:latin typeface="Arial"/>
              <a:ea typeface="Arial"/>
              <a:cs typeface="Arial"/>
              <a:sym typeface="Arial"/>
            </a:endParaRPr>
          </a:p>
          <a:p>
            <a:pPr indent="-342900" lvl="0" marL="342900" rtl="0" algn="just">
              <a:lnSpc>
                <a:spcPct val="90000"/>
              </a:lnSpc>
              <a:spcBef>
                <a:spcPts val="1000"/>
              </a:spcBef>
              <a:spcAft>
                <a:spcPts val="0"/>
              </a:spcAft>
              <a:buClr>
                <a:srgbClr val="C00000"/>
              </a:buClr>
              <a:buSzPts val="2200"/>
              <a:buFont typeface="Noto Sans Symbols"/>
              <a:buChar char="▪"/>
            </a:pPr>
            <a:r>
              <a:rPr lang="en-US" sz="2200">
                <a:solidFill>
                  <a:srgbClr val="C00000"/>
                </a:solidFill>
                <a:latin typeface="Arial"/>
                <a:ea typeface="Arial"/>
                <a:cs typeface="Arial"/>
                <a:sym typeface="Arial"/>
              </a:rPr>
              <a:t>ভোট শুরুর SMS বার্তা পাঠিয়ে দিন</a:t>
            </a:r>
            <a:endParaRPr sz="2200">
              <a:solidFill>
                <a:srgbClr val="C00000"/>
              </a:solidFill>
              <a:latin typeface="Arial"/>
              <a:ea typeface="Arial"/>
              <a:cs typeface="Arial"/>
              <a:sym typeface="Arial"/>
            </a:endParaRPr>
          </a:p>
          <a:p>
            <a:pPr indent="-342900" lvl="0" marL="342900" rtl="0" algn="just">
              <a:lnSpc>
                <a:spcPct val="90000"/>
              </a:lnSpc>
              <a:spcBef>
                <a:spcPts val="1000"/>
              </a:spcBef>
              <a:spcAft>
                <a:spcPts val="0"/>
              </a:spcAft>
              <a:buClr>
                <a:schemeClr val="dk1"/>
              </a:buClr>
              <a:buSzPts val="2200"/>
              <a:buFont typeface="Noto Sans Symbols"/>
              <a:buChar char="▪"/>
            </a:pPr>
            <a:r>
              <a:rPr lang="en-US" sz="2200">
                <a:latin typeface="Arial"/>
                <a:ea typeface="Arial"/>
                <a:cs typeface="Arial"/>
                <a:sym typeface="Arial"/>
              </a:rPr>
              <a:t>দয়া করে মনে রাখবেন যদি ভোট গ্রহণ শুরু হতে দুই ঘণ্টারও বেশি দেরি হয়, তবে ECI দ্বারা REPOLL ঘোষণা দেওয়া হবে </a:t>
            </a:r>
            <a:endParaRPr/>
          </a:p>
          <a:p>
            <a:pPr indent="-342900" lvl="0" marL="342900" rtl="0" algn="just">
              <a:lnSpc>
                <a:spcPct val="90000"/>
              </a:lnSpc>
              <a:spcBef>
                <a:spcPts val="1000"/>
              </a:spcBef>
              <a:spcAft>
                <a:spcPts val="0"/>
              </a:spcAft>
              <a:buClr>
                <a:srgbClr val="C00000"/>
              </a:buClr>
              <a:buSzPts val="2200"/>
              <a:buFont typeface="Noto Sans Symbols"/>
              <a:buChar char="▪"/>
            </a:pPr>
            <a:r>
              <a:rPr lang="en-US" sz="2200">
                <a:solidFill>
                  <a:srgbClr val="C00000"/>
                </a:solidFill>
                <a:latin typeface="Arial"/>
                <a:ea typeface="Arial"/>
                <a:cs typeface="Arial"/>
                <a:sym typeface="Arial"/>
              </a:rPr>
              <a:t>ভোটদান তালিকায় PB/ED ব্যতীত অন্য কোনও এন্ট্রি নেই বলে পোলিং এজেন্টদেরকে প্রদর্শন করুন</a:t>
            </a:r>
            <a:r>
              <a:rPr b="1" lang="en-US" sz="2200">
                <a:solidFill>
                  <a:srgbClr val="C00000"/>
                </a:solidFill>
                <a:latin typeface="Arial"/>
                <a:ea typeface="Arial"/>
                <a:cs typeface="Arial"/>
                <a:sym typeface="Arial"/>
              </a:rPr>
              <a:t>; </a:t>
            </a:r>
            <a:endParaRPr sz="2200">
              <a:solidFill>
                <a:srgbClr val="C00000"/>
              </a:solidFill>
              <a:latin typeface="Arial"/>
              <a:ea typeface="Arial"/>
              <a:cs typeface="Arial"/>
              <a:sym typeface="Arial"/>
            </a:endParaRPr>
          </a:p>
          <a:p>
            <a:pPr indent="-342900" lvl="0" marL="342900" rtl="0" algn="just">
              <a:lnSpc>
                <a:spcPct val="90000"/>
              </a:lnSpc>
              <a:spcBef>
                <a:spcPts val="1000"/>
              </a:spcBef>
              <a:spcAft>
                <a:spcPts val="0"/>
              </a:spcAft>
              <a:buClr>
                <a:schemeClr val="dk1"/>
              </a:buClr>
              <a:buSzPts val="2200"/>
              <a:buFont typeface="Noto Sans Symbols"/>
              <a:buChar char="▪"/>
            </a:pPr>
            <a:r>
              <a:rPr lang="en-US" sz="2200">
                <a:latin typeface="Arial"/>
                <a:ea typeface="Arial"/>
                <a:cs typeface="Arial"/>
                <a:sym typeface="Arial"/>
              </a:rPr>
              <a:t>Voter Register </a:t>
            </a:r>
            <a:r>
              <a:rPr b="1" lang="en-US" sz="2200">
                <a:latin typeface="Arial"/>
                <a:ea typeface="Arial"/>
                <a:cs typeface="Arial"/>
                <a:sym typeface="Arial"/>
              </a:rPr>
              <a:t>(</a:t>
            </a:r>
            <a:r>
              <a:rPr lang="en-US" sz="2200">
                <a:latin typeface="Arial"/>
                <a:ea typeface="Arial"/>
                <a:cs typeface="Arial"/>
                <a:sym typeface="Arial"/>
              </a:rPr>
              <a:t>ফর্ম -17 এ) কোন এন্ট্রি নেই, প্রদর্শন করুন  </a:t>
            </a:r>
            <a:endParaRPr/>
          </a:p>
          <a:p>
            <a:pPr indent="-342900" lvl="0" marL="342900" rtl="0" algn="just">
              <a:lnSpc>
                <a:spcPct val="90000"/>
              </a:lnSpc>
              <a:spcBef>
                <a:spcPts val="1000"/>
              </a:spcBef>
              <a:spcAft>
                <a:spcPts val="0"/>
              </a:spcAft>
              <a:buClr>
                <a:srgbClr val="C00000"/>
              </a:buClr>
              <a:buSzPts val="2200"/>
              <a:buFont typeface="Noto Sans Symbols"/>
              <a:buChar char="▪"/>
            </a:pPr>
            <a:r>
              <a:rPr lang="en-US" sz="2200">
                <a:solidFill>
                  <a:srgbClr val="C00000"/>
                </a:solidFill>
                <a:latin typeface="Arial"/>
                <a:ea typeface="Arial"/>
                <a:cs typeface="Arial"/>
                <a:sym typeface="Arial"/>
              </a:rPr>
              <a:t>পোলিং এজেন্টদের সাথে সময় মিলিয়ে নিন ।</a:t>
            </a:r>
            <a:endParaRPr/>
          </a:p>
          <a:p>
            <a:pPr indent="-342900" lvl="0" marL="342900" rtl="0" algn="just">
              <a:lnSpc>
                <a:spcPct val="90000"/>
              </a:lnSpc>
              <a:spcBef>
                <a:spcPts val="1000"/>
              </a:spcBef>
              <a:spcAft>
                <a:spcPts val="0"/>
              </a:spcAft>
              <a:buClr>
                <a:schemeClr val="dk1"/>
              </a:buClr>
              <a:buSzPts val="2200"/>
              <a:buFont typeface="Noto Sans Symbols"/>
              <a:buChar char="▪"/>
            </a:pPr>
            <a:r>
              <a:rPr lang="en-US" sz="2200">
                <a:latin typeface="Arial"/>
                <a:ea typeface="Arial"/>
                <a:cs typeface="Arial"/>
                <a:sym typeface="Arial"/>
              </a:rPr>
              <a:t>Voter Register ( 17A ) এতে প্রথম ভোটারর সই করার আগে, পোলিং অফিসার -১, প্রিজাইডিং অফিসারের সাথে যাচাই করে 17 A এতে কালিতে লিপিবদ্ধ করবে যে "Total in the Control Unit checked and found to be zero". </a:t>
            </a:r>
            <a:endParaRPr sz="2200">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2" name="Shape 1442"/>
        <p:cNvGrpSpPr/>
        <p:nvPr/>
      </p:nvGrpSpPr>
      <p:grpSpPr>
        <a:xfrm>
          <a:off x="0" y="0"/>
          <a:ext cx="0" cy="0"/>
          <a:chOff x="0" y="0"/>
          <a:chExt cx="0" cy="0"/>
        </a:xfrm>
      </p:grpSpPr>
      <p:sp>
        <p:nvSpPr>
          <p:cNvPr id="1443" name="Google Shape;1443;p97"/>
          <p:cNvSpPr/>
          <p:nvPr/>
        </p:nvSpPr>
        <p:spPr>
          <a:xfrm>
            <a:off x="2095500" y="609600"/>
            <a:ext cx="7810500" cy="4495800"/>
          </a:xfrm>
          <a:prstGeom prst="ellipse">
            <a:avLst/>
          </a:prstGeom>
          <a:gradFill>
            <a:gsLst>
              <a:gs pos="0">
                <a:srgbClr val="AFAFAF"/>
              </a:gs>
              <a:gs pos="50000">
                <a:schemeClr val="accent3"/>
              </a:gs>
              <a:gs pos="100000">
                <a:srgbClr val="919191"/>
              </a:gs>
            </a:gsLst>
            <a:lin ang="5400000" scaled="0"/>
          </a:gradFill>
          <a:ln>
            <a:noFill/>
          </a:ln>
          <a:effectLst>
            <a:outerShdw blurRad="57150" rotWithShape="0" algn="ctr" dir="5400000" dist="19050">
              <a:srgbClr val="000000">
                <a:alpha val="62745"/>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rPr b="1" lang="en-US" sz="4000">
                <a:solidFill>
                  <a:srgbClr val="000000"/>
                </a:solidFill>
                <a:latin typeface="Calibri"/>
                <a:ea typeface="Calibri"/>
                <a:cs typeface="Calibri"/>
                <a:sym typeface="Calibri"/>
              </a:rPr>
              <a:t> </a:t>
            </a:r>
            <a:endParaRPr/>
          </a:p>
          <a:p>
            <a:pPr indent="0" lvl="0" marL="0" marR="0" rtl="0" algn="l">
              <a:spcBef>
                <a:spcPts val="0"/>
              </a:spcBef>
              <a:spcAft>
                <a:spcPts val="0"/>
              </a:spcAft>
              <a:buNone/>
            </a:pPr>
            <a:r>
              <a:t/>
            </a:r>
            <a:endParaRPr b="1" sz="4000">
              <a:solidFill>
                <a:srgbClr val="000000"/>
              </a:solidFill>
              <a:latin typeface="Calibri"/>
              <a:ea typeface="Calibri"/>
              <a:cs typeface="Calibri"/>
              <a:sym typeface="Calibri"/>
            </a:endParaRPr>
          </a:p>
          <a:p>
            <a:pPr indent="0" lvl="0" marL="0" marR="0" rtl="0" algn="l">
              <a:spcBef>
                <a:spcPts val="0"/>
              </a:spcBef>
              <a:spcAft>
                <a:spcPts val="0"/>
              </a:spcAft>
              <a:buNone/>
            </a:pPr>
            <a:r>
              <a:t/>
            </a:r>
            <a:endParaRPr b="1" sz="4000">
              <a:solidFill>
                <a:srgbClr val="000000"/>
              </a:solidFill>
              <a:latin typeface="Calibri"/>
              <a:ea typeface="Calibri"/>
              <a:cs typeface="Calibri"/>
              <a:sym typeface="Calibri"/>
            </a:endParaRPr>
          </a:p>
          <a:p>
            <a:pPr indent="0" lvl="0" marL="0" marR="0" rtl="0" algn="l">
              <a:spcBef>
                <a:spcPts val="0"/>
              </a:spcBef>
              <a:spcAft>
                <a:spcPts val="0"/>
              </a:spcAft>
              <a:buNone/>
            </a:pPr>
            <a:r>
              <a:rPr b="1" lang="en-US" sz="4000">
                <a:solidFill>
                  <a:srgbClr val="002060"/>
                </a:solidFill>
                <a:latin typeface="Calibri"/>
                <a:ea typeface="Calibri"/>
                <a:cs typeface="Calibri"/>
                <a:sym typeface="Calibri"/>
              </a:rPr>
              <a:t>    </a:t>
            </a:r>
            <a:r>
              <a:rPr b="1" lang="en-US" sz="4000">
                <a:solidFill>
                  <a:srgbClr val="002060"/>
                </a:solidFill>
                <a:latin typeface="Arial"/>
                <a:ea typeface="Arial"/>
                <a:cs typeface="Arial"/>
                <a:sym typeface="Arial"/>
              </a:rPr>
              <a:t>ভোট গ্রহণ প্রক্রিয়া </a:t>
            </a:r>
            <a:endParaRPr b="1" sz="4000">
              <a:solidFill>
                <a:srgbClr val="002060"/>
              </a:solidFill>
              <a:latin typeface="Arial"/>
              <a:ea typeface="Arial"/>
              <a:cs typeface="Arial"/>
              <a:sym typeface="Arial"/>
            </a:endParaRPr>
          </a:p>
          <a:p>
            <a:pPr indent="0" lvl="0" marL="0" marR="0" rtl="0" algn="l">
              <a:spcBef>
                <a:spcPts val="0"/>
              </a:spcBef>
              <a:spcAft>
                <a:spcPts val="0"/>
              </a:spcAft>
              <a:buNone/>
            </a:pPr>
            <a:r>
              <a:t/>
            </a:r>
            <a:endParaRPr b="1" sz="2000">
              <a:solidFill>
                <a:srgbClr val="000000"/>
              </a:solidFill>
              <a:latin typeface="Arial"/>
              <a:ea typeface="Arial"/>
              <a:cs typeface="Arial"/>
              <a:sym typeface="Arial"/>
            </a:endParaRPr>
          </a:p>
          <a:p>
            <a:pPr indent="-643254" lvl="2" marL="1786254" marR="0" rtl="0" algn="l">
              <a:lnSpc>
                <a:spcPct val="150000"/>
              </a:lnSpc>
              <a:spcBef>
                <a:spcPts val="0"/>
              </a:spcBef>
              <a:spcAft>
                <a:spcPts val="0"/>
              </a:spcAft>
              <a:buClr>
                <a:srgbClr val="7030A0"/>
              </a:buClr>
              <a:buSzPts val="2000"/>
              <a:buFont typeface="Arial"/>
              <a:buAutoNum type="arabicPeriod"/>
            </a:pPr>
            <a:r>
              <a:rPr b="1" i="0" lang="en-US" sz="2000" u="none" cap="none" strike="noStrike">
                <a:solidFill>
                  <a:srgbClr val="7030A0"/>
                </a:solidFill>
                <a:latin typeface="Arial"/>
                <a:ea typeface="Arial"/>
                <a:cs typeface="Arial"/>
                <a:sym typeface="Arial"/>
              </a:rPr>
              <a:t>বুথে প্রবেশ নিয়ন্ত্রণ </a:t>
            </a:r>
            <a:endParaRPr b="1" i="0" sz="2000" u="none" cap="none" strike="noStrike">
              <a:solidFill>
                <a:srgbClr val="7030A0"/>
              </a:solidFill>
              <a:latin typeface="Arial"/>
              <a:ea typeface="Arial"/>
              <a:cs typeface="Arial"/>
              <a:sym typeface="Arial"/>
            </a:endParaRPr>
          </a:p>
          <a:p>
            <a:pPr indent="-643254" lvl="2" marL="1786254" marR="0" rtl="0" algn="l">
              <a:lnSpc>
                <a:spcPct val="150000"/>
              </a:lnSpc>
              <a:spcBef>
                <a:spcPts val="0"/>
              </a:spcBef>
              <a:spcAft>
                <a:spcPts val="0"/>
              </a:spcAft>
              <a:buClr>
                <a:srgbClr val="7030A0"/>
              </a:buClr>
              <a:buSzPts val="2000"/>
              <a:buFont typeface="Arial"/>
              <a:buAutoNum type="arabicPeriod"/>
            </a:pPr>
            <a:r>
              <a:rPr b="1" i="0" lang="en-US" sz="2000" u="none" cap="none" strike="noStrike">
                <a:solidFill>
                  <a:srgbClr val="7030A0"/>
                </a:solidFill>
                <a:latin typeface="Arial"/>
                <a:ea typeface="Arial"/>
                <a:cs typeface="Arial"/>
                <a:sym typeface="Arial"/>
              </a:rPr>
              <a:t>বুথে কেন্দ্রীয় বাহিনীর ভূমিকা</a:t>
            </a:r>
            <a:endParaRPr b="1" i="0" sz="2000" u="none" cap="none" strike="noStrike">
              <a:solidFill>
                <a:srgbClr val="7030A0"/>
              </a:solidFill>
              <a:latin typeface="Arial"/>
              <a:ea typeface="Arial"/>
              <a:cs typeface="Arial"/>
              <a:sym typeface="Arial"/>
            </a:endParaRPr>
          </a:p>
          <a:p>
            <a:pPr indent="-643254" lvl="2" marL="1786254" marR="0" rtl="0" algn="l">
              <a:lnSpc>
                <a:spcPct val="150000"/>
              </a:lnSpc>
              <a:spcBef>
                <a:spcPts val="0"/>
              </a:spcBef>
              <a:spcAft>
                <a:spcPts val="0"/>
              </a:spcAft>
              <a:buClr>
                <a:srgbClr val="7030A0"/>
              </a:buClr>
              <a:buSzPts val="2000"/>
              <a:buFont typeface="Arial"/>
              <a:buAutoNum type="arabicPeriod"/>
            </a:pPr>
            <a:r>
              <a:rPr b="1" i="0" lang="en-US" sz="2000" u="none" cap="none" strike="noStrike">
                <a:solidFill>
                  <a:srgbClr val="7030A0"/>
                </a:solidFill>
                <a:latin typeface="Arial"/>
                <a:ea typeface="Arial"/>
                <a:cs typeface="Arial"/>
                <a:sym typeface="Arial"/>
              </a:rPr>
              <a:t>সংবাদ মাধ্যমের প্রবেশ</a:t>
            </a:r>
            <a:endParaRPr b="1" i="0" sz="2000" u="none" cap="none" strike="noStrike">
              <a:solidFill>
                <a:srgbClr val="7030A0"/>
              </a:solidFill>
              <a:latin typeface="Arial"/>
              <a:ea typeface="Arial"/>
              <a:cs typeface="Arial"/>
              <a:sym typeface="Arial"/>
            </a:endParaRPr>
          </a:p>
          <a:p>
            <a:pPr indent="-643254" lvl="2" marL="1786254" marR="0" rtl="0" algn="l">
              <a:lnSpc>
                <a:spcPct val="150000"/>
              </a:lnSpc>
              <a:spcBef>
                <a:spcPts val="0"/>
              </a:spcBef>
              <a:spcAft>
                <a:spcPts val="0"/>
              </a:spcAft>
              <a:buClr>
                <a:srgbClr val="7030A0"/>
              </a:buClr>
              <a:buSzPts val="2000"/>
              <a:buFont typeface="Arial"/>
              <a:buAutoNum type="arabicPeriod"/>
            </a:pPr>
            <a:r>
              <a:rPr b="1" i="0" lang="en-US" sz="2000" u="none" cap="none" strike="noStrike">
                <a:solidFill>
                  <a:srgbClr val="7030A0"/>
                </a:solidFill>
                <a:latin typeface="Arial"/>
                <a:ea typeface="Arial"/>
                <a:cs typeface="Arial"/>
                <a:sym typeface="Arial"/>
              </a:rPr>
              <a:t>ভোটকর্মীদের দায়িত্ব সমূহ </a:t>
            </a:r>
            <a:endParaRPr b="1" i="0" sz="2000" u="none" cap="none" strike="noStrike">
              <a:solidFill>
                <a:srgbClr val="7030A0"/>
              </a:solidFill>
              <a:latin typeface="Arial"/>
              <a:ea typeface="Arial"/>
              <a:cs typeface="Arial"/>
              <a:sym typeface="Arial"/>
            </a:endParaRPr>
          </a:p>
          <a:p>
            <a:pPr indent="-643254" lvl="2" marL="1786254" marR="0" rtl="0" algn="l">
              <a:lnSpc>
                <a:spcPct val="150000"/>
              </a:lnSpc>
              <a:spcBef>
                <a:spcPts val="0"/>
              </a:spcBef>
              <a:spcAft>
                <a:spcPts val="0"/>
              </a:spcAft>
              <a:buClr>
                <a:srgbClr val="7030A0"/>
              </a:buClr>
              <a:buSzPts val="2000"/>
              <a:buFont typeface="Arial"/>
              <a:buAutoNum type="arabicPeriod"/>
            </a:pPr>
            <a:r>
              <a:rPr b="1" i="0" lang="en-US" sz="2000" u="none" cap="none" strike="noStrike">
                <a:solidFill>
                  <a:srgbClr val="7030A0"/>
                </a:solidFill>
                <a:latin typeface="Arial"/>
                <a:ea typeface="Arial"/>
                <a:cs typeface="Arial"/>
                <a:sym typeface="Arial"/>
              </a:rPr>
              <a:t>ই ডি ভোট</a:t>
            </a:r>
            <a:endParaRPr/>
          </a:p>
          <a:p>
            <a:pPr indent="-389255" lvl="0" marL="643255" marR="0" rtl="0" algn="ctr">
              <a:spcBef>
                <a:spcPts val="0"/>
              </a:spcBef>
              <a:spcAft>
                <a:spcPts val="0"/>
              </a:spcAft>
              <a:buClr>
                <a:schemeClr val="lt1"/>
              </a:buClr>
              <a:buSzPts val="4000"/>
              <a:buFont typeface="Calibri"/>
              <a:buNone/>
            </a:pPr>
            <a:r>
              <a:t/>
            </a:r>
            <a:endParaRPr b="1" sz="4000">
              <a:solidFill>
                <a:srgbClr val="000000"/>
              </a:solidFill>
              <a:latin typeface="Calibri"/>
              <a:ea typeface="Calibri"/>
              <a:cs typeface="Calibri"/>
              <a:sym typeface="Calibri"/>
            </a:endParaRPr>
          </a:p>
          <a:p>
            <a:pPr indent="-389255" lvl="0" marL="643255" marR="0" rtl="0" algn="ctr">
              <a:spcBef>
                <a:spcPts val="0"/>
              </a:spcBef>
              <a:spcAft>
                <a:spcPts val="0"/>
              </a:spcAft>
              <a:buClr>
                <a:schemeClr val="lt1"/>
              </a:buClr>
              <a:buSzPts val="4000"/>
              <a:buFont typeface="Calibri"/>
              <a:buNone/>
            </a:pPr>
            <a:r>
              <a:t/>
            </a:r>
            <a:endParaRPr b="1" sz="4000">
              <a:solidFill>
                <a:srgbClr val="000000"/>
              </a:solidFill>
              <a:latin typeface="Calibri"/>
              <a:ea typeface="Calibri"/>
              <a:cs typeface="Calibri"/>
              <a:sym typeface="Calibri"/>
            </a:endParaRPr>
          </a:p>
        </p:txBody>
      </p:sp>
      <p:cxnSp>
        <p:nvCxnSpPr>
          <p:cNvPr id="1444" name="Google Shape;1444;p97"/>
          <p:cNvCxnSpPr/>
          <p:nvPr/>
        </p:nvCxnSpPr>
        <p:spPr>
          <a:xfrm flipH="1" rot="10800000">
            <a:off x="2095501" y="4857750"/>
            <a:ext cx="2133203" cy="1446610"/>
          </a:xfrm>
          <a:prstGeom prst="straightConnector1">
            <a:avLst/>
          </a:prstGeom>
          <a:noFill/>
          <a:ln cap="flat" cmpd="sng" w="76200">
            <a:solidFill>
              <a:srgbClr val="FFC000"/>
            </a:solidFill>
            <a:prstDash val="dot"/>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4"/>
                                        </p:tgtEl>
                                        <p:attrNameLst>
                                          <p:attrName>style.visibility</p:attrName>
                                        </p:attrNameLst>
                                      </p:cBhvr>
                                      <p:to>
                                        <p:strVal val="visible"/>
                                      </p:to>
                                    </p:set>
                                    <p:animEffect filter="fade" transition="in">
                                      <p:cBhvr>
                                        <p:cTn dur="1000"/>
                                        <p:tgtEl>
                                          <p:spTgt spid="1444"/>
                                        </p:tgtEl>
                                      </p:cBhvr>
                                    </p:animEffect>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1443"/>
                                        </p:tgtEl>
                                        <p:attrNameLst>
                                          <p:attrName>style.visibility</p:attrName>
                                        </p:attrNameLst>
                                      </p:cBhvr>
                                      <p:to>
                                        <p:strVal val="visible"/>
                                      </p:to>
                                    </p:set>
                                    <p:anim calcmode="lin" valueType="num">
                                      <p:cBhvr additive="base">
                                        <p:cTn dur="500"/>
                                        <p:tgtEl>
                                          <p:spTgt spid="1443"/>
                                        </p:tgtEl>
                                        <p:attrNameLst>
                                          <p:attrName>ppt_w</p:attrName>
                                        </p:attrNameLst>
                                      </p:cBhvr>
                                      <p:tavLst>
                                        <p:tav fmla="" tm="0">
                                          <p:val>
                                            <p:strVal val="0"/>
                                          </p:val>
                                        </p:tav>
                                        <p:tav fmla="" tm="100000">
                                          <p:val>
                                            <p:strVal val="#ppt_w"/>
                                          </p:val>
                                        </p:tav>
                                      </p:tavLst>
                                    </p:anim>
                                    <p:anim calcmode="lin" valueType="num">
                                      <p:cBhvr additive="base">
                                        <p:cTn dur="500"/>
                                        <p:tgtEl>
                                          <p:spTgt spid="144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8" name="Shape 1448"/>
        <p:cNvGrpSpPr/>
        <p:nvPr/>
      </p:nvGrpSpPr>
      <p:grpSpPr>
        <a:xfrm>
          <a:off x="0" y="0"/>
          <a:ext cx="0" cy="0"/>
          <a:chOff x="0" y="0"/>
          <a:chExt cx="0" cy="0"/>
        </a:xfrm>
      </p:grpSpPr>
      <p:sp>
        <p:nvSpPr>
          <p:cNvPr id="1449" name="Google Shape;1449;p98"/>
          <p:cNvSpPr txBox="1"/>
          <p:nvPr>
            <p:ph type="title"/>
          </p:nvPr>
        </p:nvSpPr>
        <p:spPr>
          <a:xfrm>
            <a:off x="1981200" y="274638"/>
            <a:ext cx="8229600" cy="76526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Arial"/>
              <a:buNone/>
            </a:pPr>
            <a:r>
              <a:rPr b="1" lang="en-US" sz="3600">
                <a:latin typeface="Arial"/>
                <a:ea typeface="Arial"/>
                <a:cs typeface="Arial"/>
                <a:sym typeface="Arial"/>
              </a:rPr>
              <a:t>ভোট গ্রহণের দিন ভোটকেন্দ্রের বিন্যাস</a:t>
            </a:r>
            <a:endParaRPr>
              <a:latin typeface="Arial"/>
              <a:ea typeface="Arial"/>
              <a:cs typeface="Arial"/>
              <a:sym typeface="Arial"/>
            </a:endParaRPr>
          </a:p>
        </p:txBody>
      </p:sp>
      <p:sp>
        <p:nvSpPr>
          <p:cNvPr id="1450" name="Google Shape;1450;p98"/>
          <p:cNvSpPr txBox="1"/>
          <p:nvPr>
            <p:ph idx="12" type="sldNum"/>
          </p:nvPr>
        </p:nvSpPr>
        <p:spPr>
          <a:xfrm>
            <a:off x="10096528" y="6182000"/>
            <a:ext cx="467544" cy="4208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pic>
        <p:nvPicPr>
          <p:cNvPr id="1451" name="Google Shape;1451;p98"/>
          <p:cNvPicPr preferRelativeResize="0"/>
          <p:nvPr/>
        </p:nvPicPr>
        <p:blipFill rotWithShape="1">
          <a:blip r:embed="rId3">
            <a:alphaModFix/>
          </a:blip>
          <a:srcRect b="0" l="0" r="0" t="0"/>
          <a:stretch/>
        </p:blipFill>
        <p:spPr>
          <a:xfrm>
            <a:off x="2306633" y="1195498"/>
            <a:ext cx="7666477" cy="5171168"/>
          </a:xfrm>
          <a:prstGeom prst="rect">
            <a:avLst/>
          </a:prstGeom>
          <a:noFill/>
          <a:ln>
            <a:noFill/>
          </a:ln>
        </p:spPr>
      </p:pic>
      <p:sp>
        <p:nvSpPr>
          <p:cNvPr id="1452" name="Google Shape;1452;p98"/>
          <p:cNvSpPr txBox="1"/>
          <p:nvPr/>
        </p:nvSpPr>
        <p:spPr>
          <a:xfrm>
            <a:off x="4377572" y="930174"/>
            <a:ext cx="142876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0000"/>
                </a:solidFill>
                <a:latin typeface="Calibri"/>
                <a:ea typeface="Calibri"/>
                <a:cs typeface="Calibri"/>
                <a:sym typeface="Calibri"/>
              </a:rPr>
              <a:t>Polling Agents</a:t>
            </a:r>
            <a:endParaRPr/>
          </a:p>
        </p:txBody>
      </p:sp>
      <p:sp>
        <p:nvSpPr>
          <p:cNvPr id="1453" name="Google Shape;1453;p98"/>
          <p:cNvSpPr txBox="1"/>
          <p:nvPr/>
        </p:nvSpPr>
        <p:spPr>
          <a:xfrm>
            <a:off x="8263032" y="1402609"/>
            <a:ext cx="214314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0000"/>
                </a:solidFill>
                <a:latin typeface="Calibri"/>
                <a:ea typeface="Calibri"/>
                <a:cs typeface="Calibri"/>
                <a:sym typeface="Calibri"/>
              </a:rPr>
              <a:t>Voting Compartment</a:t>
            </a:r>
            <a:endParaRPr/>
          </a:p>
        </p:txBody>
      </p:sp>
      <p:sp>
        <p:nvSpPr>
          <p:cNvPr id="1454" name="Google Shape;1454;p98"/>
          <p:cNvSpPr txBox="1"/>
          <p:nvPr/>
        </p:nvSpPr>
        <p:spPr>
          <a:xfrm>
            <a:off x="9018161" y="4159111"/>
            <a:ext cx="142876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0000"/>
                </a:solidFill>
                <a:latin typeface="Calibri"/>
                <a:ea typeface="Calibri"/>
                <a:cs typeface="Calibri"/>
                <a:sym typeface="Calibri"/>
              </a:rPr>
              <a:t>BU &amp; VVPAT</a:t>
            </a:r>
            <a:endParaRPr/>
          </a:p>
        </p:txBody>
      </p:sp>
      <p:sp>
        <p:nvSpPr>
          <p:cNvPr id="1455" name="Google Shape;1455;p98"/>
          <p:cNvSpPr txBox="1"/>
          <p:nvPr/>
        </p:nvSpPr>
        <p:spPr>
          <a:xfrm>
            <a:off x="8453454" y="4650446"/>
            <a:ext cx="1643074"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0000"/>
                </a:solidFill>
                <a:latin typeface="Calibri"/>
                <a:ea typeface="Calibri"/>
                <a:cs typeface="Calibri"/>
                <a:sym typeface="Calibri"/>
              </a:rPr>
              <a:t>Presiding Officer with CU</a:t>
            </a:r>
            <a:endParaRPr/>
          </a:p>
        </p:txBody>
      </p:sp>
      <p:sp>
        <p:nvSpPr>
          <p:cNvPr id="1456" name="Google Shape;1456;p98"/>
          <p:cNvSpPr txBox="1"/>
          <p:nvPr/>
        </p:nvSpPr>
        <p:spPr>
          <a:xfrm>
            <a:off x="7306182" y="5541985"/>
            <a:ext cx="78581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0000"/>
                </a:solidFill>
                <a:latin typeface="Calibri"/>
                <a:ea typeface="Calibri"/>
                <a:cs typeface="Calibri"/>
                <a:sym typeface="Calibri"/>
              </a:rPr>
              <a:t>Voter</a:t>
            </a:r>
            <a:endParaRPr/>
          </a:p>
        </p:txBody>
      </p:sp>
      <p:cxnSp>
        <p:nvCxnSpPr>
          <p:cNvPr id="1457" name="Google Shape;1457;p98"/>
          <p:cNvCxnSpPr/>
          <p:nvPr/>
        </p:nvCxnSpPr>
        <p:spPr>
          <a:xfrm>
            <a:off x="2952728" y="3619502"/>
            <a:ext cx="2214578" cy="381003"/>
          </a:xfrm>
          <a:prstGeom prst="straightConnector1">
            <a:avLst/>
          </a:prstGeom>
          <a:noFill/>
          <a:ln cap="flat" cmpd="sng" w="28575">
            <a:solidFill>
              <a:srgbClr val="00B0F0"/>
            </a:solidFill>
            <a:prstDash val="solid"/>
            <a:miter lim="800000"/>
            <a:headEnd len="sm" w="sm" type="none"/>
            <a:tailEnd len="med" w="med" type="stealth"/>
          </a:ln>
        </p:spPr>
      </p:cxnSp>
      <p:sp>
        <p:nvSpPr>
          <p:cNvPr id="1458" name="Google Shape;1458;p98"/>
          <p:cNvSpPr txBox="1"/>
          <p:nvPr/>
        </p:nvSpPr>
        <p:spPr>
          <a:xfrm>
            <a:off x="1772424" y="3335311"/>
            <a:ext cx="857256"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0000"/>
                </a:solidFill>
                <a:latin typeface="Calibri"/>
                <a:ea typeface="Calibri"/>
                <a:cs typeface="Calibri"/>
                <a:sym typeface="Calibri"/>
              </a:rPr>
              <a:t>Polling Officers</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3C0B"/>
        </a:solidFill>
      </p:bgPr>
    </p:bg>
    <p:spTree>
      <p:nvGrpSpPr>
        <p:cNvPr id="1462" name="Shape 1462"/>
        <p:cNvGrpSpPr/>
        <p:nvPr/>
      </p:nvGrpSpPr>
      <p:grpSpPr>
        <a:xfrm>
          <a:off x="0" y="0"/>
          <a:ext cx="0" cy="0"/>
          <a:chOff x="0" y="0"/>
          <a:chExt cx="0" cy="0"/>
        </a:xfrm>
      </p:grpSpPr>
      <p:pic>
        <p:nvPicPr>
          <p:cNvPr descr="Casting your vote: All you need to know | India News - Times of India" id="1463" name="Google Shape;1463;p99"/>
          <p:cNvPicPr preferRelativeResize="0"/>
          <p:nvPr>
            <p:ph idx="1" type="body"/>
          </p:nvPr>
        </p:nvPicPr>
        <p:blipFill rotWithShape="1">
          <a:blip r:embed="rId3">
            <a:alphaModFix/>
          </a:blip>
          <a:srcRect b="0" l="0" r="0" t="17543"/>
          <a:stretch/>
        </p:blipFill>
        <p:spPr>
          <a:xfrm>
            <a:off x="1723073" y="235131"/>
            <a:ext cx="8744631" cy="64269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3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7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6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5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2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8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4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2024-03-10T16:58:00Z</dcterms:created>
  <dc:creator>Microsoft account</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3620273E27B6499B908FAABF52DDC7D3_12</vt:lpwstr>
  </property>
  <property fmtid="{D5CDD505-2E9C-101B-9397-08002B2CF9AE}" pid="3" name="KSOProductBuildVer">
    <vt:lpwstr>1033-12.2.0.13489</vt:lpwstr>
  </property>
</Properties>
</file>